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053ccfd6ed43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1ff70152174543"/>
  </p:sldMasterIdLst>
  <p:sldIdLst>
    <p:sldId xmlns:r="http://schemas.openxmlformats.org/officeDocument/2006/relationships" id="256" r:id="R481b07cd033444e2"/>
    <p:sldId xmlns:r="http://schemas.openxmlformats.org/officeDocument/2006/relationships" id="257" r:id="Rbd94dc40de764d17"/>
    <p:sldId xmlns:r="http://schemas.openxmlformats.org/officeDocument/2006/relationships" id="258" r:id="Rba4582d001024d2f"/>
    <p:sldId xmlns:r="http://schemas.openxmlformats.org/officeDocument/2006/relationships" id="259" r:id="R0eee456b8a94482c"/>
    <p:sldId xmlns:r="http://schemas.openxmlformats.org/officeDocument/2006/relationships" id="260" r:id="R6bf3719a6be840b5"/>
    <p:sldId xmlns:r="http://schemas.openxmlformats.org/officeDocument/2006/relationships" id="261" r:id="R11fc7a65cab141de"/>
    <p:sldId xmlns:r="http://schemas.openxmlformats.org/officeDocument/2006/relationships" id="262" r:id="R5e848d81072142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1ff70152174543" /><Relationship Type="http://schemas.openxmlformats.org/officeDocument/2006/relationships/slide" Target="/ppt/slides/slide1.xml" Id="R481b07cd033444e2" /><Relationship Type="http://schemas.openxmlformats.org/officeDocument/2006/relationships/slide" Target="/ppt/slides/slide2.xml" Id="Rbd94dc40de764d17" /><Relationship Type="http://schemas.openxmlformats.org/officeDocument/2006/relationships/slide" Target="/ppt/slides/slide3.xml" Id="Rba4582d001024d2f" /><Relationship Type="http://schemas.openxmlformats.org/officeDocument/2006/relationships/slide" Target="/ppt/slides/slide4.xml" Id="R0eee456b8a94482c" /><Relationship Type="http://schemas.openxmlformats.org/officeDocument/2006/relationships/slide" Target="/ppt/slides/slide5.xml" Id="R6bf3719a6be840b5" /><Relationship Type="http://schemas.openxmlformats.org/officeDocument/2006/relationships/slide" Target="/ppt/slides/slide6.xml" Id="R11fc7a65cab141de" /><Relationship Type="http://schemas.openxmlformats.org/officeDocument/2006/relationships/slide" Target="/ppt/slides/slide7.xml" Id="R5e848d81072142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351e6fec9145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3164707764250" /><Relationship Type="http://schemas.openxmlformats.org/officeDocument/2006/relationships/theme" Target="/ppt/slideMasters/theme/theme1.xml" Id="Rbd1c2958b7294f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d31647077642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341e1503b40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9e51c8bf042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2a633827d41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10c58fbb841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9bfba44b044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6540e22434c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c05e9bd3948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BREDDE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BREDDE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1 499 369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13 986 054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18 060 110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EGIL BREDDE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81 08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983 430 570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