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fc260e07f048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0abf65ea2473f"/>
  </p:sldMasterIdLst>
  <p:sldIdLst>
    <p:sldId xmlns:r="http://schemas.openxmlformats.org/officeDocument/2006/relationships" id="256" r:id="R2132f0d53ddb4921"/>
    <p:sldId xmlns:r="http://schemas.openxmlformats.org/officeDocument/2006/relationships" id="257" r:id="R4ed84d92e7844501"/>
    <p:sldId xmlns:r="http://schemas.openxmlformats.org/officeDocument/2006/relationships" id="258" r:id="Rfebfa0d4ac934d54"/>
    <p:sldId xmlns:r="http://schemas.openxmlformats.org/officeDocument/2006/relationships" id="259" r:id="R3d6d4d3260c4441f"/>
    <p:sldId xmlns:r="http://schemas.openxmlformats.org/officeDocument/2006/relationships" id="260" r:id="R94ca03270748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0abf65ea2473f" /><Relationship Type="http://schemas.openxmlformats.org/officeDocument/2006/relationships/slide" Target="/ppt/slides/slide1.xml" Id="R2132f0d53ddb4921" /><Relationship Type="http://schemas.openxmlformats.org/officeDocument/2006/relationships/slide" Target="/ppt/slides/slide2.xml" Id="R4ed84d92e7844501" /><Relationship Type="http://schemas.openxmlformats.org/officeDocument/2006/relationships/slide" Target="/ppt/slides/slide3.xml" Id="Rfebfa0d4ac934d54" /><Relationship Type="http://schemas.openxmlformats.org/officeDocument/2006/relationships/slide" Target="/ppt/slides/slide4.xml" Id="R3d6d4d3260c4441f" /><Relationship Type="http://schemas.openxmlformats.org/officeDocument/2006/relationships/slide" Target="/ppt/slides/slide5.xml" Id="R94ca03270748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31ddb85b14a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8ea8e4aed4068" /><Relationship Type="http://schemas.openxmlformats.org/officeDocument/2006/relationships/theme" Target="/ppt/slideMasters/theme/theme1.xml" Id="Rc862cb6be90e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8ea8e4aed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729780ac0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0a63e660b4f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bc2554607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9309a6e8b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f8224a1c142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PINSEBEVEGELSEN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PINSEBEVEGELSEN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post@pinsebevegelsen.no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pinsebevegelsen.no/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983 409 555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