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a4b12c21414e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29170faac74df6"/>
  </p:sldMasterIdLst>
  <p:sldIdLst>
    <p:sldId xmlns:r="http://schemas.openxmlformats.org/officeDocument/2006/relationships" id="256" r:id="R0bd552d532854f6c"/>
    <p:sldId xmlns:r="http://schemas.openxmlformats.org/officeDocument/2006/relationships" id="257" r:id="R722b26ac65a244af"/>
    <p:sldId xmlns:r="http://schemas.openxmlformats.org/officeDocument/2006/relationships" id="258" r:id="R548f62904c5a411c"/>
    <p:sldId xmlns:r="http://schemas.openxmlformats.org/officeDocument/2006/relationships" id="259" r:id="R2d440f6b314b41da"/>
    <p:sldId xmlns:r="http://schemas.openxmlformats.org/officeDocument/2006/relationships" id="260" r:id="R647803cec68e402d"/>
    <p:sldId xmlns:r="http://schemas.openxmlformats.org/officeDocument/2006/relationships" id="261" r:id="Rde6d2273392e4015"/>
    <p:sldId xmlns:r="http://schemas.openxmlformats.org/officeDocument/2006/relationships" id="262" r:id="R3b2dd5385d4545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29170faac74df6" /><Relationship Type="http://schemas.openxmlformats.org/officeDocument/2006/relationships/slide" Target="/ppt/slides/slide1.xml" Id="R0bd552d532854f6c" /><Relationship Type="http://schemas.openxmlformats.org/officeDocument/2006/relationships/slide" Target="/ppt/slides/slide2.xml" Id="R722b26ac65a244af" /><Relationship Type="http://schemas.openxmlformats.org/officeDocument/2006/relationships/slide" Target="/ppt/slides/slide3.xml" Id="R548f62904c5a411c" /><Relationship Type="http://schemas.openxmlformats.org/officeDocument/2006/relationships/slide" Target="/ppt/slides/slide4.xml" Id="R2d440f6b314b41da" /><Relationship Type="http://schemas.openxmlformats.org/officeDocument/2006/relationships/slide" Target="/ppt/slides/slide5.xml" Id="R647803cec68e402d" /><Relationship Type="http://schemas.openxmlformats.org/officeDocument/2006/relationships/slide" Target="/ppt/slides/slide6.xml" Id="Rde6d2273392e4015" /><Relationship Type="http://schemas.openxmlformats.org/officeDocument/2006/relationships/slide" Target="/ppt/slides/slide7.xml" Id="R3b2dd5385d4545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e71ae562f048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9fd91e35b04727" /><Relationship Type="http://schemas.openxmlformats.org/officeDocument/2006/relationships/theme" Target="/ppt/slideMasters/theme/theme1.xml" Id="R39a0a924e52a45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9fd91e35b047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90ea5190fb4e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c6093e42514c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6c34336f64b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36077c577a48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21832702a44e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fca1159abf49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998b0cc9cd44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NORGESGRUPPEN FELLESTJENESTER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FELLESTJENESTER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NORGESGRUPPEN FELLESTJENESTER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FELLESTJENESTER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FELLESTJENESTER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FELLESTJENESTER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−50 951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−489 025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77 499 613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86 230 751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FELLESTJENESTER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NORGESGRUPPEN ASA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FELLESTJENESTER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Karenslyst allé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11 31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983 392 970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FELLESTJENESTER AS</a:t>
            </a:r>
          </a:p>
        </p:txBody>
      </p:sp>
    </p:spTree>
  </p:cSld>
  <p:clrMapOvr>
    <a:masterClrMapping xmlns:a="http://schemas.openxmlformats.org/drawingml/2006/main"/>
  </p:clrMapOvr>
</p:sld>
</file>