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b0cd951ef44b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7fc37e1e0d4b6f"/>
  </p:sldMasterIdLst>
  <p:sldIdLst>
    <p:sldId xmlns:r="http://schemas.openxmlformats.org/officeDocument/2006/relationships" id="256" r:id="Raf779a22a5504254"/>
    <p:sldId xmlns:r="http://schemas.openxmlformats.org/officeDocument/2006/relationships" id="257" r:id="Ra902d209086a40f7"/>
    <p:sldId xmlns:r="http://schemas.openxmlformats.org/officeDocument/2006/relationships" id="258" r:id="R2a7086f4ff584c25"/>
    <p:sldId xmlns:r="http://schemas.openxmlformats.org/officeDocument/2006/relationships" id="259" r:id="R09d0a6ca36624949"/>
    <p:sldId xmlns:r="http://schemas.openxmlformats.org/officeDocument/2006/relationships" id="260" r:id="R9a8110117f4e4bf9"/>
    <p:sldId xmlns:r="http://schemas.openxmlformats.org/officeDocument/2006/relationships" id="261" r:id="R9c277ad2f4114c7d"/>
    <p:sldId xmlns:r="http://schemas.openxmlformats.org/officeDocument/2006/relationships" id="262" r:id="Rba7fb4fe0b45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fc37e1e0d4b6f" /><Relationship Type="http://schemas.openxmlformats.org/officeDocument/2006/relationships/slide" Target="/ppt/slides/slide1.xml" Id="Raf779a22a5504254" /><Relationship Type="http://schemas.openxmlformats.org/officeDocument/2006/relationships/slide" Target="/ppt/slides/slide2.xml" Id="Ra902d209086a40f7" /><Relationship Type="http://schemas.openxmlformats.org/officeDocument/2006/relationships/slide" Target="/ppt/slides/slide3.xml" Id="R2a7086f4ff584c25" /><Relationship Type="http://schemas.openxmlformats.org/officeDocument/2006/relationships/slide" Target="/ppt/slides/slide4.xml" Id="R09d0a6ca36624949" /><Relationship Type="http://schemas.openxmlformats.org/officeDocument/2006/relationships/slide" Target="/ppt/slides/slide5.xml" Id="R9a8110117f4e4bf9" /><Relationship Type="http://schemas.openxmlformats.org/officeDocument/2006/relationships/slide" Target="/ppt/slides/slide6.xml" Id="R9c277ad2f4114c7d" /><Relationship Type="http://schemas.openxmlformats.org/officeDocument/2006/relationships/slide" Target="/ppt/slides/slide7.xml" Id="Rba7fb4fe0b45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48d007ca344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dc997a50a4545" /><Relationship Type="http://schemas.openxmlformats.org/officeDocument/2006/relationships/theme" Target="/ppt/slideMasters/theme/theme1.xml" Id="R626eb7b4bed340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cdc997a50a45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013b97c1e41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6310abb2840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4985049c848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551966ebb4e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45b9ae88c4a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68c23404944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2f9c2bdca4a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FRIVOLD 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FRIVOLD LUND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177 277 887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5 584 460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4 571 523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3 295 571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22 788 708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ELITHO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09 78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983 379 672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