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a16c37c1f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d7d68795946ec"/>
  </p:sldMasterIdLst>
  <p:sldIdLst>
    <p:sldId xmlns:r="http://schemas.openxmlformats.org/officeDocument/2006/relationships" id="256" r:id="Rc6c64627ca5041da"/>
    <p:sldId xmlns:r="http://schemas.openxmlformats.org/officeDocument/2006/relationships" id="257" r:id="R948b66f1907846d3"/>
    <p:sldId xmlns:r="http://schemas.openxmlformats.org/officeDocument/2006/relationships" id="258" r:id="R01b67995f01148b2"/>
    <p:sldId xmlns:r="http://schemas.openxmlformats.org/officeDocument/2006/relationships" id="259" r:id="R5bf20a1314894cbe"/>
    <p:sldId xmlns:r="http://schemas.openxmlformats.org/officeDocument/2006/relationships" id="260" r:id="R8d912d35164043fc"/>
    <p:sldId xmlns:r="http://schemas.openxmlformats.org/officeDocument/2006/relationships" id="261" r:id="R90607cd745a54c4c"/>
    <p:sldId xmlns:r="http://schemas.openxmlformats.org/officeDocument/2006/relationships" id="262" r:id="Ra2269be9f3ef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d7d68795946ec" /><Relationship Type="http://schemas.openxmlformats.org/officeDocument/2006/relationships/slide" Target="/ppt/slides/slide1.xml" Id="Rc6c64627ca5041da" /><Relationship Type="http://schemas.openxmlformats.org/officeDocument/2006/relationships/slide" Target="/ppt/slides/slide2.xml" Id="R948b66f1907846d3" /><Relationship Type="http://schemas.openxmlformats.org/officeDocument/2006/relationships/slide" Target="/ppt/slides/slide3.xml" Id="R01b67995f01148b2" /><Relationship Type="http://schemas.openxmlformats.org/officeDocument/2006/relationships/slide" Target="/ppt/slides/slide4.xml" Id="R5bf20a1314894cbe" /><Relationship Type="http://schemas.openxmlformats.org/officeDocument/2006/relationships/slide" Target="/ppt/slides/slide5.xml" Id="R8d912d35164043fc" /><Relationship Type="http://schemas.openxmlformats.org/officeDocument/2006/relationships/slide" Target="/ppt/slides/slide6.xml" Id="R90607cd745a54c4c" /><Relationship Type="http://schemas.openxmlformats.org/officeDocument/2006/relationships/slide" Target="/ppt/slides/slide7.xml" Id="Ra2269be9f3ef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0a82e7468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f4e1b670e4322" /><Relationship Type="http://schemas.openxmlformats.org/officeDocument/2006/relationships/theme" Target="/ppt/slideMasters/theme/theme1.xml" Id="R44af8144250f4c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f4e1b670e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154908f6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8341065a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8df46286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f50ba443e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d452925c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2138bc352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03f15d7d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TULIP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16 105 776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ERIKSRØD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leif@bluetulip.no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983 365 906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