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bdb981c4a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dd71e656843a7"/>
  </p:sldMasterIdLst>
  <p:sldIdLst>
    <p:sldId xmlns:r="http://schemas.openxmlformats.org/officeDocument/2006/relationships" id="256" r:id="Re45877eee62e400d"/>
    <p:sldId xmlns:r="http://schemas.openxmlformats.org/officeDocument/2006/relationships" id="257" r:id="R84249c1aab224118"/>
    <p:sldId xmlns:r="http://schemas.openxmlformats.org/officeDocument/2006/relationships" id="258" r:id="R6b1e318d3e6c4fcc"/>
    <p:sldId xmlns:r="http://schemas.openxmlformats.org/officeDocument/2006/relationships" id="259" r:id="R50dc6b5433794b76"/>
    <p:sldId xmlns:r="http://schemas.openxmlformats.org/officeDocument/2006/relationships" id="260" r:id="Rf33e591f1b224b18"/>
    <p:sldId xmlns:r="http://schemas.openxmlformats.org/officeDocument/2006/relationships" id="261" r:id="R18f5bc5bfc3d47a0"/>
    <p:sldId xmlns:r="http://schemas.openxmlformats.org/officeDocument/2006/relationships" id="262" r:id="Rc9bf595aad26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dd71e656843a7" /><Relationship Type="http://schemas.openxmlformats.org/officeDocument/2006/relationships/slide" Target="/ppt/slides/slide1.xml" Id="Re45877eee62e400d" /><Relationship Type="http://schemas.openxmlformats.org/officeDocument/2006/relationships/slide" Target="/ppt/slides/slide2.xml" Id="R84249c1aab224118" /><Relationship Type="http://schemas.openxmlformats.org/officeDocument/2006/relationships/slide" Target="/ppt/slides/slide3.xml" Id="R6b1e318d3e6c4fcc" /><Relationship Type="http://schemas.openxmlformats.org/officeDocument/2006/relationships/slide" Target="/ppt/slides/slide4.xml" Id="R50dc6b5433794b76" /><Relationship Type="http://schemas.openxmlformats.org/officeDocument/2006/relationships/slide" Target="/ppt/slides/slide5.xml" Id="Rf33e591f1b224b18" /><Relationship Type="http://schemas.openxmlformats.org/officeDocument/2006/relationships/slide" Target="/ppt/slides/slide6.xml" Id="R18f5bc5bfc3d47a0" /><Relationship Type="http://schemas.openxmlformats.org/officeDocument/2006/relationships/slide" Target="/ppt/slides/slide7.xml" Id="Rc9bf595aad26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0967538f648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09945e43e4296" /><Relationship Type="http://schemas.openxmlformats.org/officeDocument/2006/relationships/theme" Target="/ppt/slideMasters/theme/theme1.xml" Id="Ra306b8f08faa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09945e43e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3195eb9fc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6319fc7dc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9344f03a34d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f2c5938e84c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b00f7185b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89c261f524a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7c2da77f8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INSIGHT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INSIGHT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1 566 773 189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167 807 362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143 592 139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53 400 605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560 993 817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+4740104018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post@azets.com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983 338 917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