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58edadf7b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c1c8999c84413"/>
  </p:sldMasterIdLst>
  <p:sldIdLst>
    <p:sldId xmlns:r="http://schemas.openxmlformats.org/officeDocument/2006/relationships" id="256" r:id="Rc66490f3802f4fa4"/>
    <p:sldId xmlns:r="http://schemas.openxmlformats.org/officeDocument/2006/relationships" id="257" r:id="R735cb702c319479a"/>
    <p:sldId xmlns:r="http://schemas.openxmlformats.org/officeDocument/2006/relationships" id="258" r:id="Rbf48a186c2644418"/>
    <p:sldId xmlns:r="http://schemas.openxmlformats.org/officeDocument/2006/relationships" id="259" r:id="Rfb6bf60254cf475a"/>
    <p:sldId xmlns:r="http://schemas.openxmlformats.org/officeDocument/2006/relationships" id="260" r:id="Rcc5b4da607764101"/>
    <p:sldId xmlns:r="http://schemas.openxmlformats.org/officeDocument/2006/relationships" id="261" r:id="Rc92782d386fc438a"/>
    <p:sldId xmlns:r="http://schemas.openxmlformats.org/officeDocument/2006/relationships" id="262" r:id="R5e3561c6dd8d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c1c8999c84413" /><Relationship Type="http://schemas.openxmlformats.org/officeDocument/2006/relationships/slide" Target="/ppt/slides/slide1.xml" Id="Rc66490f3802f4fa4" /><Relationship Type="http://schemas.openxmlformats.org/officeDocument/2006/relationships/slide" Target="/ppt/slides/slide2.xml" Id="R735cb702c319479a" /><Relationship Type="http://schemas.openxmlformats.org/officeDocument/2006/relationships/slide" Target="/ppt/slides/slide3.xml" Id="Rbf48a186c2644418" /><Relationship Type="http://schemas.openxmlformats.org/officeDocument/2006/relationships/slide" Target="/ppt/slides/slide4.xml" Id="Rfb6bf60254cf475a" /><Relationship Type="http://schemas.openxmlformats.org/officeDocument/2006/relationships/slide" Target="/ppt/slides/slide5.xml" Id="Rcc5b4da607764101" /><Relationship Type="http://schemas.openxmlformats.org/officeDocument/2006/relationships/slide" Target="/ppt/slides/slide6.xml" Id="Rc92782d386fc438a" /><Relationship Type="http://schemas.openxmlformats.org/officeDocument/2006/relationships/slide" Target="/ppt/slides/slide7.xml" Id="R5e3561c6dd8d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d6ffc769a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6f6ff33cf457c" /><Relationship Type="http://schemas.openxmlformats.org/officeDocument/2006/relationships/theme" Target="/ppt/slideMasters/theme/theme1.xml" Id="R580ff09662e943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6f6ff33cf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8b73b38e6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a20e8d1604a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730ad9d8a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1b49e93b4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ad0be2952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95d293c148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c91c888b7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1 540 941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RONNY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VOLLESFJORD METTE 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983 230 814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