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579963d3f04d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31bd12d4ea4f9b"/>
  </p:sldMasterIdLst>
  <p:sldIdLst>
    <p:sldId xmlns:r="http://schemas.openxmlformats.org/officeDocument/2006/relationships" id="256" r:id="R84851f43277e41ca"/>
    <p:sldId xmlns:r="http://schemas.openxmlformats.org/officeDocument/2006/relationships" id="257" r:id="R2eb37f13fafc4fac"/>
    <p:sldId xmlns:r="http://schemas.openxmlformats.org/officeDocument/2006/relationships" id="258" r:id="R51b501ef05de419d"/>
    <p:sldId xmlns:r="http://schemas.openxmlformats.org/officeDocument/2006/relationships" id="259" r:id="R42d1ddc9433d408c"/>
    <p:sldId xmlns:r="http://schemas.openxmlformats.org/officeDocument/2006/relationships" id="260" r:id="R75ac2cfa228f430a"/>
    <p:sldId xmlns:r="http://schemas.openxmlformats.org/officeDocument/2006/relationships" id="261" r:id="R9ce126e4ca544538"/>
    <p:sldId xmlns:r="http://schemas.openxmlformats.org/officeDocument/2006/relationships" id="262" r:id="R1a1e6adf488741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31bd12d4ea4f9b" /><Relationship Type="http://schemas.openxmlformats.org/officeDocument/2006/relationships/slide" Target="/ppt/slides/slide1.xml" Id="R84851f43277e41ca" /><Relationship Type="http://schemas.openxmlformats.org/officeDocument/2006/relationships/slide" Target="/ppt/slides/slide2.xml" Id="R2eb37f13fafc4fac" /><Relationship Type="http://schemas.openxmlformats.org/officeDocument/2006/relationships/slide" Target="/ppt/slides/slide3.xml" Id="R51b501ef05de419d" /><Relationship Type="http://schemas.openxmlformats.org/officeDocument/2006/relationships/slide" Target="/ppt/slides/slide4.xml" Id="R42d1ddc9433d408c" /><Relationship Type="http://schemas.openxmlformats.org/officeDocument/2006/relationships/slide" Target="/ppt/slides/slide5.xml" Id="R75ac2cfa228f430a" /><Relationship Type="http://schemas.openxmlformats.org/officeDocument/2006/relationships/slide" Target="/ppt/slides/slide6.xml" Id="R9ce126e4ca544538" /><Relationship Type="http://schemas.openxmlformats.org/officeDocument/2006/relationships/slide" Target="/ppt/slides/slide7.xml" Id="R1a1e6adf488741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d49e7898d24e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6bfa019534814" /><Relationship Type="http://schemas.openxmlformats.org/officeDocument/2006/relationships/theme" Target="/ppt/slideMasters/theme/theme1.xml" Id="R9eccb9eeb41b4f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96bfa0195348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40c2c88e948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f7e4bab724e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3e2d7232341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3e15ebcf04d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8fba8705945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99ac3154643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9cef288b148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NEPTUN STAVANGER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NEPTUN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NEPTUN STAVANGER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NEPTUN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NEPTUN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NEPTUN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811 019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5 731 698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6 631 151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NEPTUN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OCTOPUS HELLVIK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NEPTUN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John Ove Tolleshaug, Jernalderveien 55B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4041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983 224 695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NEPTUN STAVANGER AS</a:t>
            </a:r>
          </a:p>
        </p:txBody>
      </p:sp>
    </p:spTree>
  </p:cSld>
  <p:clrMapOvr>
    <a:masterClrMapping xmlns:a="http://schemas.openxmlformats.org/drawingml/2006/main"/>
  </p:clrMapOvr>
</p:sld>
</file>