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d3987c485846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7ad19111624f1e"/>
  </p:sldMasterIdLst>
  <p:sldIdLst>
    <p:sldId xmlns:r="http://schemas.openxmlformats.org/officeDocument/2006/relationships" id="256" r:id="Rbc7089284c9b4685"/>
    <p:sldId xmlns:r="http://schemas.openxmlformats.org/officeDocument/2006/relationships" id="257" r:id="Rc8aff6f54fa44527"/>
    <p:sldId xmlns:r="http://schemas.openxmlformats.org/officeDocument/2006/relationships" id="258" r:id="Rfc21a44144294b9c"/>
    <p:sldId xmlns:r="http://schemas.openxmlformats.org/officeDocument/2006/relationships" id="259" r:id="R3af0d63c33e94788"/>
    <p:sldId xmlns:r="http://schemas.openxmlformats.org/officeDocument/2006/relationships" id="260" r:id="Re31fce78d0ad4ddb"/>
    <p:sldId xmlns:r="http://schemas.openxmlformats.org/officeDocument/2006/relationships" id="261" r:id="Ra75c8b541ddc4664"/>
    <p:sldId xmlns:r="http://schemas.openxmlformats.org/officeDocument/2006/relationships" id="262" r:id="Rd641c9cf51be47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7ad19111624f1e" /><Relationship Type="http://schemas.openxmlformats.org/officeDocument/2006/relationships/slide" Target="/ppt/slides/slide1.xml" Id="Rbc7089284c9b4685" /><Relationship Type="http://schemas.openxmlformats.org/officeDocument/2006/relationships/slide" Target="/ppt/slides/slide2.xml" Id="Rc8aff6f54fa44527" /><Relationship Type="http://schemas.openxmlformats.org/officeDocument/2006/relationships/slide" Target="/ppt/slides/slide3.xml" Id="Rfc21a44144294b9c" /><Relationship Type="http://schemas.openxmlformats.org/officeDocument/2006/relationships/slide" Target="/ppt/slides/slide4.xml" Id="R3af0d63c33e94788" /><Relationship Type="http://schemas.openxmlformats.org/officeDocument/2006/relationships/slide" Target="/ppt/slides/slide5.xml" Id="Re31fce78d0ad4ddb" /><Relationship Type="http://schemas.openxmlformats.org/officeDocument/2006/relationships/slide" Target="/ppt/slides/slide6.xml" Id="Ra75c8b541ddc4664" /><Relationship Type="http://schemas.openxmlformats.org/officeDocument/2006/relationships/slide" Target="/ppt/slides/slide7.xml" Id="Rd641c9cf51be47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52041e3fa94d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46ae57c1047a9" /><Relationship Type="http://schemas.openxmlformats.org/officeDocument/2006/relationships/theme" Target="/ppt/slideMasters/theme/theme1.xml" Id="Raedef1fe8dc048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e46ae57c1047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9821ebdc34f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e9b5c7d874e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9a72d6d5b41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6e8c87be741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cc87da6f949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3170bc47d49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18de0eabc48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DIGITAL HVERDAG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HVERDAG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DIGITAL HVERDAG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HVERDAG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HVERDAG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HVERDAG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751 168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94 791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337 325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1 117 643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1 234 630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HVERDAG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SOLLID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HVERDAG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Sørkedalsveien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post@bastin.no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983 213 677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 HVERDAG AS</a:t>
            </a:r>
          </a:p>
        </p:txBody>
      </p:sp>
    </p:spTree>
  </p:cSld>
  <p:clrMapOvr>
    <a:masterClrMapping xmlns:a="http://schemas.openxmlformats.org/drawingml/2006/main"/>
  </p:clrMapOvr>
</p:sld>
</file>