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6f6373e03e45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9801f9ed6a4371"/>
  </p:sldMasterIdLst>
  <p:sldIdLst>
    <p:sldId xmlns:r="http://schemas.openxmlformats.org/officeDocument/2006/relationships" id="256" r:id="Rf2beff2deaa44894"/>
    <p:sldId xmlns:r="http://schemas.openxmlformats.org/officeDocument/2006/relationships" id="257" r:id="R17f58ebcafb3407f"/>
    <p:sldId xmlns:r="http://schemas.openxmlformats.org/officeDocument/2006/relationships" id="258" r:id="R36f5dddeb98144c9"/>
    <p:sldId xmlns:r="http://schemas.openxmlformats.org/officeDocument/2006/relationships" id="259" r:id="R7dde9e851c464f4d"/>
    <p:sldId xmlns:r="http://schemas.openxmlformats.org/officeDocument/2006/relationships" id="260" r:id="Rfd74a1456a4a4be7"/>
    <p:sldId xmlns:r="http://schemas.openxmlformats.org/officeDocument/2006/relationships" id="261" r:id="Rb59fbd608d704c5d"/>
    <p:sldId xmlns:r="http://schemas.openxmlformats.org/officeDocument/2006/relationships" id="262" r:id="Rf92165032b9d46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801f9ed6a4371" /><Relationship Type="http://schemas.openxmlformats.org/officeDocument/2006/relationships/slide" Target="/ppt/slides/slide1.xml" Id="Rf2beff2deaa44894" /><Relationship Type="http://schemas.openxmlformats.org/officeDocument/2006/relationships/slide" Target="/ppt/slides/slide2.xml" Id="R17f58ebcafb3407f" /><Relationship Type="http://schemas.openxmlformats.org/officeDocument/2006/relationships/slide" Target="/ppt/slides/slide3.xml" Id="R36f5dddeb98144c9" /><Relationship Type="http://schemas.openxmlformats.org/officeDocument/2006/relationships/slide" Target="/ppt/slides/slide4.xml" Id="R7dde9e851c464f4d" /><Relationship Type="http://schemas.openxmlformats.org/officeDocument/2006/relationships/slide" Target="/ppt/slides/slide5.xml" Id="Rfd74a1456a4a4be7" /><Relationship Type="http://schemas.openxmlformats.org/officeDocument/2006/relationships/slide" Target="/ppt/slides/slide6.xml" Id="Rb59fbd608d704c5d" /><Relationship Type="http://schemas.openxmlformats.org/officeDocument/2006/relationships/slide" Target="/ppt/slides/slide7.xml" Id="Rf92165032b9d46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3988d99a7543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0389a9cd74f24" /><Relationship Type="http://schemas.openxmlformats.org/officeDocument/2006/relationships/theme" Target="/ppt/slideMasters/theme/theme1.xml" Id="R42d80f026d134d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b0389a9cd74f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89ffd1c6444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3a5fad12b4e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920cece8f44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deed00f1f47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f8c53cd1a4a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02088ed7746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11c4bdc964c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BELCEM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BELCEM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207 770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−4 202 906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52 216 995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288 734 690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297 251 941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JOHAN LOVEN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Ruseløkkveien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983 200 745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BELCEM INVEST AS</a:t>
            </a:r>
          </a:p>
        </p:txBody>
      </p:sp>
    </p:spTree>
  </p:cSld>
  <p:clrMapOvr>
    <a:masterClrMapping xmlns:a="http://schemas.openxmlformats.org/drawingml/2006/main"/>
  </p:clrMapOvr>
</p:sld>
</file>