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a5c23f964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2937f668b461f"/>
  </p:sldMasterIdLst>
  <p:sldIdLst>
    <p:sldId xmlns:r="http://schemas.openxmlformats.org/officeDocument/2006/relationships" id="256" r:id="R0251ada8f3c64d56"/>
    <p:sldId xmlns:r="http://schemas.openxmlformats.org/officeDocument/2006/relationships" id="257" r:id="R3723073024d14867"/>
    <p:sldId xmlns:r="http://schemas.openxmlformats.org/officeDocument/2006/relationships" id="258" r:id="R755cc72ee69b4161"/>
    <p:sldId xmlns:r="http://schemas.openxmlformats.org/officeDocument/2006/relationships" id="259" r:id="Rb82d03aafe35494f"/>
    <p:sldId xmlns:r="http://schemas.openxmlformats.org/officeDocument/2006/relationships" id="260" r:id="Rfaf5ea2ee318406c"/>
    <p:sldId xmlns:r="http://schemas.openxmlformats.org/officeDocument/2006/relationships" id="261" r:id="R3f7092e3d12c4c7b"/>
    <p:sldId xmlns:r="http://schemas.openxmlformats.org/officeDocument/2006/relationships" id="262" r:id="R2c4db21ea5e3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2937f668b461f" /><Relationship Type="http://schemas.openxmlformats.org/officeDocument/2006/relationships/slide" Target="/ppt/slides/slide1.xml" Id="R0251ada8f3c64d56" /><Relationship Type="http://schemas.openxmlformats.org/officeDocument/2006/relationships/slide" Target="/ppt/slides/slide2.xml" Id="R3723073024d14867" /><Relationship Type="http://schemas.openxmlformats.org/officeDocument/2006/relationships/slide" Target="/ppt/slides/slide3.xml" Id="R755cc72ee69b4161" /><Relationship Type="http://schemas.openxmlformats.org/officeDocument/2006/relationships/slide" Target="/ppt/slides/slide4.xml" Id="Rb82d03aafe35494f" /><Relationship Type="http://schemas.openxmlformats.org/officeDocument/2006/relationships/slide" Target="/ppt/slides/slide5.xml" Id="Rfaf5ea2ee318406c" /><Relationship Type="http://schemas.openxmlformats.org/officeDocument/2006/relationships/slide" Target="/ppt/slides/slide6.xml" Id="R3f7092e3d12c4c7b" /><Relationship Type="http://schemas.openxmlformats.org/officeDocument/2006/relationships/slide" Target="/ppt/slides/slide7.xml" Id="R2c4db21ea5e3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6afea1f1f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cb14c8d74178" /><Relationship Type="http://schemas.openxmlformats.org/officeDocument/2006/relationships/theme" Target="/ppt/slideMasters/theme/theme1.xml" Id="Re93049d606ca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8cb14c8d7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426e4cf1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103bb4d98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0411740b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3bdf7e69a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afd30e504f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cee2735a6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241e0251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LOFOTEN AS ble etablert [år] og holder til i Sørvågen.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13 377 234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−3 097 605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29 260 306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INGUNN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LOFOTEN AS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Flathaugen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8392 Sørvågen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52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ingunn@holmenlofoten.no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983 188 427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LOFOTEN AS</a:t>
            </a:r>
          </a:p>
        </p:txBody>
      </p:sp>
    </p:spTree>
  </p:cSld>
  <p:clrMapOvr>
    <a:masterClrMapping xmlns:a="http://schemas.openxmlformats.org/drawingml/2006/main"/>
  </p:clrMapOvr>
</p:sld>
</file>