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aed6c3aabb4e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099019481f4357"/>
  </p:sldMasterIdLst>
  <p:sldIdLst>
    <p:sldId xmlns:r="http://schemas.openxmlformats.org/officeDocument/2006/relationships" id="256" r:id="R31c3a01f581649d3"/>
    <p:sldId xmlns:r="http://schemas.openxmlformats.org/officeDocument/2006/relationships" id="257" r:id="Rfee541eb4a4c4806"/>
    <p:sldId xmlns:r="http://schemas.openxmlformats.org/officeDocument/2006/relationships" id="258" r:id="Ra2a179d62de44541"/>
    <p:sldId xmlns:r="http://schemas.openxmlformats.org/officeDocument/2006/relationships" id="259" r:id="Rf3a678c459b14d2f"/>
    <p:sldId xmlns:r="http://schemas.openxmlformats.org/officeDocument/2006/relationships" id="260" r:id="Rc73d0615a3ec4724"/>
    <p:sldId xmlns:r="http://schemas.openxmlformats.org/officeDocument/2006/relationships" id="261" r:id="R6136d3bcd6d44798"/>
    <p:sldId xmlns:r="http://schemas.openxmlformats.org/officeDocument/2006/relationships" id="262" r:id="Rb68926f8c56c42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099019481f4357" /><Relationship Type="http://schemas.openxmlformats.org/officeDocument/2006/relationships/slide" Target="/ppt/slides/slide1.xml" Id="R31c3a01f581649d3" /><Relationship Type="http://schemas.openxmlformats.org/officeDocument/2006/relationships/slide" Target="/ppt/slides/slide2.xml" Id="Rfee541eb4a4c4806" /><Relationship Type="http://schemas.openxmlformats.org/officeDocument/2006/relationships/slide" Target="/ppt/slides/slide3.xml" Id="Ra2a179d62de44541" /><Relationship Type="http://schemas.openxmlformats.org/officeDocument/2006/relationships/slide" Target="/ppt/slides/slide4.xml" Id="Rf3a678c459b14d2f" /><Relationship Type="http://schemas.openxmlformats.org/officeDocument/2006/relationships/slide" Target="/ppt/slides/slide5.xml" Id="Rc73d0615a3ec4724" /><Relationship Type="http://schemas.openxmlformats.org/officeDocument/2006/relationships/slide" Target="/ppt/slides/slide6.xml" Id="R6136d3bcd6d44798" /><Relationship Type="http://schemas.openxmlformats.org/officeDocument/2006/relationships/slide" Target="/ppt/slides/slide7.xml" Id="Rb68926f8c56c42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ae6808095749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27a42b1f2f4f0f" /><Relationship Type="http://schemas.openxmlformats.org/officeDocument/2006/relationships/theme" Target="/ppt/slideMasters/theme/theme1.xml" Id="R9da0ca78374c44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27a42b1f2f4f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1e2b2d49694b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c4db2dcde40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2578588a84f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8a5d6262784d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09846679a045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2ace54e314b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c52d4d1d9943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PRO-REVISJON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PRO-REVISJON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8 440 188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1 232 092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911 054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611 250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3 283 232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ATLE ENGER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PRO-REVISJON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Kongsgård alle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14 44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firmapost@pro-revisjon.no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www.pro-revisjon.no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983 170 609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PRO-REVISJON AS</a:t>
            </a:r>
          </a:p>
        </p:txBody>
      </p:sp>
    </p:spTree>
  </p:cSld>
  <p:clrMapOvr>
    <a:masterClrMapping xmlns:a="http://schemas.openxmlformats.org/drawingml/2006/main"/>
  </p:clrMapOvr>
</p:sld>
</file>