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2724f9e7341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2b18dc486c467c"/>
  </p:sldMasterIdLst>
  <p:sldIdLst>
    <p:sldId xmlns:r="http://schemas.openxmlformats.org/officeDocument/2006/relationships" id="256" r:id="R656ff62127ca4aa9"/>
    <p:sldId xmlns:r="http://schemas.openxmlformats.org/officeDocument/2006/relationships" id="257" r:id="Rb6ff8f219a6d489f"/>
    <p:sldId xmlns:r="http://schemas.openxmlformats.org/officeDocument/2006/relationships" id="258" r:id="R540fc9b69b6f4dd8"/>
    <p:sldId xmlns:r="http://schemas.openxmlformats.org/officeDocument/2006/relationships" id="259" r:id="Rf256d5bc0a5c48de"/>
    <p:sldId xmlns:r="http://schemas.openxmlformats.org/officeDocument/2006/relationships" id="260" r:id="R081fee236e2b44bc"/>
    <p:sldId xmlns:r="http://schemas.openxmlformats.org/officeDocument/2006/relationships" id="261" r:id="R73297881f36e45ea"/>
    <p:sldId xmlns:r="http://schemas.openxmlformats.org/officeDocument/2006/relationships" id="262" r:id="R8c01a9f08e9641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b18dc486c467c" /><Relationship Type="http://schemas.openxmlformats.org/officeDocument/2006/relationships/slide" Target="/ppt/slides/slide1.xml" Id="R656ff62127ca4aa9" /><Relationship Type="http://schemas.openxmlformats.org/officeDocument/2006/relationships/slide" Target="/ppt/slides/slide2.xml" Id="Rb6ff8f219a6d489f" /><Relationship Type="http://schemas.openxmlformats.org/officeDocument/2006/relationships/slide" Target="/ppt/slides/slide3.xml" Id="R540fc9b69b6f4dd8" /><Relationship Type="http://schemas.openxmlformats.org/officeDocument/2006/relationships/slide" Target="/ppt/slides/slide4.xml" Id="Rf256d5bc0a5c48de" /><Relationship Type="http://schemas.openxmlformats.org/officeDocument/2006/relationships/slide" Target="/ppt/slides/slide5.xml" Id="R081fee236e2b44bc" /><Relationship Type="http://schemas.openxmlformats.org/officeDocument/2006/relationships/slide" Target="/ppt/slides/slide6.xml" Id="R73297881f36e45ea" /><Relationship Type="http://schemas.openxmlformats.org/officeDocument/2006/relationships/slide" Target="/ppt/slides/slide7.xml" Id="R8c01a9f08e9641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d1d97c9ed49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ce5772a964e5b" /><Relationship Type="http://schemas.openxmlformats.org/officeDocument/2006/relationships/theme" Target="/ppt/slideMasters/theme/theme1.xml" Id="Rf6fa0319efd143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8ce5772a964e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d7012a6bf46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7e4185f6944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d500f6ebf45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17152d3d948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8c97bb62341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f0eccfe214f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66816d15c47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AGNITIO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AGNITIO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77 165 820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10 050 423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11 018 603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26 013 800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AHL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FURRE SVEIN KÅRE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GRYTBAKK OVE REIDAR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GEIR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WIGUM KAI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983 089 771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