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e9b96866fa40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cd37ff4f3f4461"/>
  </p:sldMasterIdLst>
  <p:sldIdLst>
    <p:sldId xmlns:r="http://schemas.openxmlformats.org/officeDocument/2006/relationships" id="256" r:id="Rbe044ea66af5430f"/>
    <p:sldId xmlns:r="http://schemas.openxmlformats.org/officeDocument/2006/relationships" id="257" r:id="Rc9ad4a1e3a314485"/>
    <p:sldId xmlns:r="http://schemas.openxmlformats.org/officeDocument/2006/relationships" id="258" r:id="R2a09a649d1ef4201"/>
    <p:sldId xmlns:r="http://schemas.openxmlformats.org/officeDocument/2006/relationships" id="259" r:id="R49d17dc555f349fb"/>
    <p:sldId xmlns:r="http://schemas.openxmlformats.org/officeDocument/2006/relationships" id="260" r:id="Rf6f639862e9a4ea6"/>
    <p:sldId xmlns:r="http://schemas.openxmlformats.org/officeDocument/2006/relationships" id="261" r:id="R34ee421269254cfb"/>
    <p:sldId xmlns:r="http://schemas.openxmlformats.org/officeDocument/2006/relationships" id="262" r:id="Rb7de7a7daf734f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d37ff4f3f4461" /><Relationship Type="http://schemas.openxmlformats.org/officeDocument/2006/relationships/slide" Target="/ppt/slides/slide1.xml" Id="Rbe044ea66af5430f" /><Relationship Type="http://schemas.openxmlformats.org/officeDocument/2006/relationships/slide" Target="/ppt/slides/slide2.xml" Id="Rc9ad4a1e3a314485" /><Relationship Type="http://schemas.openxmlformats.org/officeDocument/2006/relationships/slide" Target="/ppt/slides/slide3.xml" Id="R2a09a649d1ef4201" /><Relationship Type="http://schemas.openxmlformats.org/officeDocument/2006/relationships/slide" Target="/ppt/slides/slide4.xml" Id="R49d17dc555f349fb" /><Relationship Type="http://schemas.openxmlformats.org/officeDocument/2006/relationships/slide" Target="/ppt/slides/slide5.xml" Id="Rf6f639862e9a4ea6" /><Relationship Type="http://schemas.openxmlformats.org/officeDocument/2006/relationships/slide" Target="/ppt/slides/slide6.xml" Id="R34ee421269254cfb" /><Relationship Type="http://schemas.openxmlformats.org/officeDocument/2006/relationships/slide" Target="/ppt/slides/slide7.xml" Id="Rb7de7a7daf734f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17447529743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7e8fe02d54857" /><Relationship Type="http://schemas.openxmlformats.org/officeDocument/2006/relationships/theme" Target="/ppt/slideMasters/theme/theme1.xml" Id="Rf9876334d30c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67e8fe02d5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2505a045a41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4e531ce1b44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d40c051d1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490d327c2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18a106dde42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ad17d46a64e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1bec64ddf40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VESTVÅGØY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VESTVÅGØY REGNSKAP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10 505 921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5 495 773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14 570 619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RAYMOND MATHISEN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REMI MIKAL LARSEN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BARTH  –  22,5 %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8376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05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983 041 809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VESTVÅGØY REGNSKAP AS</a:t>
            </a:r>
          </a:p>
        </p:txBody>
      </p:sp>
    </p:spTree>
  </p:cSld>
  <p:clrMapOvr>
    <a:masterClrMapping xmlns:a="http://schemas.openxmlformats.org/drawingml/2006/main"/>
  </p:clrMapOvr>
</p:sld>
</file>