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e75b5d59e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4b38ce0354540"/>
  </p:sldMasterIdLst>
  <p:sldIdLst>
    <p:sldId xmlns:r="http://schemas.openxmlformats.org/officeDocument/2006/relationships" id="256" r:id="R37fd306290434915"/>
    <p:sldId xmlns:r="http://schemas.openxmlformats.org/officeDocument/2006/relationships" id="257" r:id="Rcf5e4469a01749ba"/>
    <p:sldId xmlns:r="http://schemas.openxmlformats.org/officeDocument/2006/relationships" id="258" r:id="R3de8229c9c8148e6"/>
    <p:sldId xmlns:r="http://schemas.openxmlformats.org/officeDocument/2006/relationships" id="259" r:id="R8e94f9c479264009"/>
    <p:sldId xmlns:r="http://schemas.openxmlformats.org/officeDocument/2006/relationships" id="260" r:id="Rac2bf7fd145f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4b38ce0354540" /><Relationship Type="http://schemas.openxmlformats.org/officeDocument/2006/relationships/slide" Target="/ppt/slides/slide1.xml" Id="R37fd306290434915" /><Relationship Type="http://schemas.openxmlformats.org/officeDocument/2006/relationships/slide" Target="/ppt/slides/slide2.xml" Id="Rcf5e4469a01749ba" /><Relationship Type="http://schemas.openxmlformats.org/officeDocument/2006/relationships/slide" Target="/ppt/slides/slide3.xml" Id="R3de8229c9c8148e6" /><Relationship Type="http://schemas.openxmlformats.org/officeDocument/2006/relationships/slide" Target="/ppt/slides/slide4.xml" Id="R8e94f9c479264009" /><Relationship Type="http://schemas.openxmlformats.org/officeDocument/2006/relationships/slide" Target="/ppt/slides/slide5.xml" Id="Rac2bf7fd145f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a74e72358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70dd0b2c482a" /><Relationship Type="http://schemas.openxmlformats.org/officeDocument/2006/relationships/theme" Target="/ppt/slideMasters/theme/theme1.xml" Id="Radb02830e482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c70dd0b2c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9a5f410b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88013d0d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c5b210a5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1ef3c1c6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0630c976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MOVOLLEN GÅRD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GÅRD DA ble etablert [år] og holder til i Tufsingdalen.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2555 Tufsingdalen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983 027 784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