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6af6bae64d45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8b5d4a401e451c"/>
  </p:sldMasterIdLst>
  <p:sldIdLst>
    <p:sldId xmlns:r="http://schemas.openxmlformats.org/officeDocument/2006/relationships" id="256" r:id="Rf0292e0654b14ee1"/>
    <p:sldId xmlns:r="http://schemas.openxmlformats.org/officeDocument/2006/relationships" id="257" r:id="Rff1e2e0a996a4938"/>
    <p:sldId xmlns:r="http://schemas.openxmlformats.org/officeDocument/2006/relationships" id="258" r:id="R353ae8ed144a4876"/>
    <p:sldId xmlns:r="http://schemas.openxmlformats.org/officeDocument/2006/relationships" id="259" r:id="R56cbb497b27343a1"/>
    <p:sldId xmlns:r="http://schemas.openxmlformats.org/officeDocument/2006/relationships" id="260" r:id="Rd4fe83ee4dc74d4c"/>
    <p:sldId xmlns:r="http://schemas.openxmlformats.org/officeDocument/2006/relationships" id="261" r:id="R32ec6f60477a40f0"/>
    <p:sldId xmlns:r="http://schemas.openxmlformats.org/officeDocument/2006/relationships" id="262" r:id="R895a343151b44e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8b5d4a401e451c" /><Relationship Type="http://schemas.openxmlformats.org/officeDocument/2006/relationships/slide" Target="/ppt/slides/slide1.xml" Id="Rf0292e0654b14ee1" /><Relationship Type="http://schemas.openxmlformats.org/officeDocument/2006/relationships/slide" Target="/ppt/slides/slide2.xml" Id="Rff1e2e0a996a4938" /><Relationship Type="http://schemas.openxmlformats.org/officeDocument/2006/relationships/slide" Target="/ppt/slides/slide3.xml" Id="R353ae8ed144a4876" /><Relationship Type="http://schemas.openxmlformats.org/officeDocument/2006/relationships/slide" Target="/ppt/slides/slide4.xml" Id="R56cbb497b27343a1" /><Relationship Type="http://schemas.openxmlformats.org/officeDocument/2006/relationships/slide" Target="/ppt/slides/slide5.xml" Id="Rd4fe83ee4dc74d4c" /><Relationship Type="http://schemas.openxmlformats.org/officeDocument/2006/relationships/slide" Target="/ppt/slides/slide6.xml" Id="R32ec6f60477a40f0" /><Relationship Type="http://schemas.openxmlformats.org/officeDocument/2006/relationships/slide" Target="/ppt/slides/slide7.xml" Id="R895a343151b44e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ddff5b9bd84e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e9f364159457c" /><Relationship Type="http://schemas.openxmlformats.org/officeDocument/2006/relationships/theme" Target="/ppt/slideMasters/theme/theme1.xml" Id="Ra52a22bb7de143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9e9f36415945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ee405641347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1d149c02845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6cc56b4724a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b9c8cd4ad42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b52b6de3443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5fb9437b54e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1374c456148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SUNNFJORD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SUNNFJORD INVEST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399 007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2 085 857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2 085 940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YNGVE MOAN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Krokåsen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6908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982 938 457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