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68c40f3f3045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c8485a8e147c4"/>
  </p:sldMasterIdLst>
  <p:sldIdLst>
    <p:sldId xmlns:r="http://schemas.openxmlformats.org/officeDocument/2006/relationships" id="256" r:id="R869b12de97f74f86"/>
    <p:sldId xmlns:r="http://schemas.openxmlformats.org/officeDocument/2006/relationships" id="257" r:id="Rb034193c914d4bb9"/>
    <p:sldId xmlns:r="http://schemas.openxmlformats.org/officeDocument/2006/relationships" id="258" r:id="Rb60378eb55ca4230"/>
    <p:sldId xmlns:r="http://schemas.openxmlformats.org/officeDocument/2006/relationships" id="259" r:id="R6b5f7b57cfac48bb"/>
    <p:sldId xmlns:r="http://schemas.openxmlformats.org/officeDocument/2006/relationships" id="260" r:id="R26bfdf9658074a5e"/>
    <p:sldId xmlns:r="http://schemas.openxmlformats.org/officeDocument/2006/relationships" id="261" r:id="R7678fa9846944c0c"/>
    <p:sldId xmlns:r="http://schemas.openxmlformats.org/officeDocument/2006/relationships" id="262" r:id="Rdf8bfa750f8c42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c8485a8e147c4" /><Relationship Type="http://schemas.openxmlformats.org/officeDocument/2006/relationships/slide" Target="/ppt/slides/slide1.xml" Id="R869b12de97f74f86" /><Relationship Type="http://schemas.openxmlformats.org/officeDocument/2006/relationships/slide" Target="/ppt/slides/slide2.xml" Id="Rb034193c914d4bb9" /><Relationship Type="http://schemas.openxmlformats.org/officeDocument/2006/relationships/slide" Target="/ppt/slides/slide3.xml" Id="Rb60378eb55ca4230" /><Relationship Type="http://schemas.openxmlformats.org/officeDocument/2006/relationships/slide" Target="/ppt/slides/slide4.xml" Id="R6b5f7b57cfac48bb" /><Relationship Type="http://schemas.openxmlformats.org/officeDocument/2006/relationships/slide" Target="/ppt/slides/slide5.xml" Id="R26bfdf9658074a5e" /><Relationship Type="http://schemas.openxmlformats.org/officeDocument/2006/relationships/slide" Target="/ppt/slides/slide6.xml" Id="R7678fa9846944c0c" /><Relationship Type="http://schemas.openxmlformats.org/officeDocument/2006/relationships/slide" Target="/ppt/slides/slide7.xml" Id="Rdf8bfa750f8c42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5c5de3b3d42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0da03e2eb4f1d" /><Relationship Type="http://schemas.openxmlformats.org/officeDocument/2006/relationships/theme" Target="/ppt/slideMasters/theme/theme1.xml" Id="Ree616c218d604a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60da03e2eb4f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5d5d8ca6e44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41d93590b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1cec462c947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edd4e486f44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71295b07f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659b998754a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5ce8d5a2d49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RÅDHUSVEGEN 11 13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RÅDHUSVEGEN 11 13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11 13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RÅDHUSVEGEN 11 13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RÅDHUSVEGEN 11 13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RÅDHUSVEGEN 11 13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1 020 838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445 089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2 414 952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3 184 989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RÅDHUSVEGEN 11 13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 EIENDOM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HELENE LARSEN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BLOMSÆTER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NYCO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VIGDIS REINERTSEN ERSLAND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ODDRUN SIMONSEN  –  8,4 %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RÅDHUSVEGEN 11 13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11-13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44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olav@bohn-regnskap.no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982 917 719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RÅDHUSVEGEN 11 13 AS</a:t>
            </a:r>
          </a:p>
        </p:txBody>
      </p:sp>
    </p:spTree>
  </p:cSld>
  <p:clrMapOvr>
    <a:masterClrMapping xmlns:a="http://schemas.openxmlformats.org/drawingml/2006/main"/>
  </p:clrMapOvr>
</p:sld>
</file>