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884c5b10f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f9659d527411a"/>
  </p:sldMasterIdLst>
  <p:sldIdLst>
    <p:sldId xmlns:r="http://schemas.openxmlformats.org/officeDocument/2006/relationships" id="256" r:id="Reeba33285f564be4"/>
    <p:sldId xmlns:r="http://schemas.openxmlformats.org/officeDocument/2006/relationships" id="257" r:id="R8cb0eb48628b4085"/>
    <p:sldId xmlns:r="http://schemas.openxmlformats.org/officeDocument/2006/relationships" id="258" r:id="R776cbdb837b44bf7"/>
    <p:sldId xmlns:r="http://schemas.openxmlformats.org/officeDocument/2006/relationships" id="259" r:id="R2fc1cc8871094de4"/>
    <p:sldId xmlns:r="http://schemas.openxmlformats.org/officeDocument/2006/relationships" id="260" r:id="R0cb22d14aec04538"/>
    <p:sldId xmlns:r="http://schemas.openxmlformats.org/officeDocument/2006/relationships" id="261" r:id="R989be2e91a424b17"/>
    <p:sldId xmlns:r="http://schemas.openxmlformats.org/officeDocument/2006/relationships" id="262" r:id="R5fc2ff341d6a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f9659d527411a" /><Relationship Type="http://schemas.openxmlformats.org/officeDocument/2006/relationships/slide" Target="/ppt/slides/slide1.xml" Id="Reeba33285f564be4" /><Relationship Type="http://schemas.openxmlformats.org/officeDocument/2006/relationships/slide" Target="/ppt/slides/slide2.xml" Id="R8cb0eb48628b4085" /><Relationship Type="http://schemas.openxmlformats.org/officeDocument/2006/relationships/slide" Target="/ppt/slides/slide3.xml" Id="R776cbdb837b44bf7" /><Relationship Type="http://schemas.openxmlformats.org/officeDocument/2006/relationships/slide" Target="/ppt/slides/slide4.xml" Id="R2fc1cc8871094de4" /><Relationship Type="http://schemas.openxmlformats.org/officeDocument/2006/relationships/slide" Target="/ppt/slides/slide5.xml" Id="R0cb22d14aec04538" /><Relationship Type="http://schemas.openxmlformats.org/officeDocument/2006/relationships/slide" Target="/ppt/slides/slide6.xml" Id="R989be2e91a424b17" /><Relationship Type="http://schemas.openxmlformats.org/officeDocument/2006/relationships/slide" Target="/ppt/slides/slide7.xml" Id="R5fc2ff341d6a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c6f3c20c2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bbe61bf04df3" /><Relationship Type="http://schemas.openxmlformats.org/officeDocument/2006/relationships/theme" Target="/ppt/slideMasters/theme/theme1.xml" Id="R391d53055c8b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5bbe61bf0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f53f6d68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757392db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ec9c03751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fc3aaa4f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f36ed438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76554746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9245c717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SKOGKONTOR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SKOGKONTOR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ARNE KONGTORP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1308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982 892 600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SKOGKONTOR AS</a:t>
            </a:r>
          </a:p>
        </p:txBody>
      </p:sp>
    </p:spTree>
  </p:cSld>
  <p:clrMapOvr>
    <a:masterClrMapping xmlns:a="http://schemas.openxmlformats.org/drawingml/2006/main"/>
  </p:clrMapOvr>
</p:sld>
</file>