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78ba1758d446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7b7b8984e3489a"/>
  </p:sldMasterIdLst>
  <p:sldIdLst>
    <p:sldId xmlns:r="http://schemas.openxmlformats.org/officeDocument/2006/relationships" id="256" r:id="Rb57baa535cfd4379"/>
    <p:sldId xmlns:r="http://schemas.openxmlformats.org/officeDocument/2006/relationships" id="257" r:id="Re918df4e891c4469"/>
    <p:sldId xmlns:r="http://schemas.openxmlformats.org/officeDocument/2006/relationships" id="258" r:id="Rdd838f8879274dc2"/>
    <p:sldId xmlns:r="http://schemas.openxmlformats.org/officeDocument/2006/relationships" id="259" r:id="Rdc085699e2944954"/>
    <p:sldId xmlns:r="http://schemas.openxmlformats.org/officeDocument/2006/relationships" id="260" r:id="R6893533e74d34936"/>
    <p:sldId xmlns:r="http://schemas.openxmlformats.org/officeDocument/2006/relationships" id="261" r:id="R29741afcb76d4a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7b7b8984e3489a" /><Relationship Type="http://schemas.openxmlformats.org/officeDocument/2006/relationships/slide" Target="/ppt/slides/slide1.xml" Id="Rb57baa535cfd4379" /><Relationship Type="http://schemas.openxmlformats.org/officeDocument/2006/relationships/slide" Target="/ppt/slides/slide2.xml" Id="Re918df4e891c4469" /><Relationship Type="http://schemas.openxmlformats.org/officeDocument/2006/relationships/slide" Target="/ppt/slides/slide3.xml" Id="Rdd838f8879274dc2" /><Relationship Type="http://schemas.openxmlformats.org/officeDocument/2006/relationships/slide" Target="/ppt/slides/slide4.xml" Id="Rdc085699e2944954" /><Relationship Type="http://schemas.openxmlformats.org/officeDocument/2006/relationships/slide" Target="/ppt/slides/slide5.xml" Id="R6893533e74d34936" /><Relationship Type="http://schemas.openxmlformats.org/officeDocument/2006/relationships/slide" Target="/ppt/slides/slide6.xml" Id="R29741afcb76d4a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a40216dc574e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c19b9344441f9" /><Relationship Type="http://schemas.openxmlformats.org/officeDocument/2006/relationships/theme" Target="/ppt/slideMasters/theme/theme1.xml" Id="R3e3378c00a544c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7c19b9344441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61ca3aa354a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d234785d844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2b10b36d045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6e158823248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cc0fc7cfa4b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8a5fbb84645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 REGNSKAP Anders Undheim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REGNSKAP Anders Undheim ble etablert [år] og holder til i Lye.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886 200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628 355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628 505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−63 886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Svalevegen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4347 Lye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48 85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982 825 733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