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3db7e087d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3e6829b274532"/>
  </p:sldMasterIdLst>
  <p:sldIdLst>
    <p:sldId xmlns:r="http://schemas.openxmlformats.org/officeDocument/2006/relationships" id="256" r:id="R8e0cff7488f8479d"/>
    <p:sldId xmlns:r="http://schemas.openxmlformats.org/officeDocument/2006/relationships" id="257" r:id="Ra69fb5ab1d5d4137"/>
    <p:sldId xmlns:r="http://schemas.openxmlformats.org/officeDocument/2006/relationships" id="258" r:id="Re5adc4ddf2eb472e"/>
    <p:sldId xmlns:r="http://schemas.openxmlformats.org/officeDocument/2006/relationships" id="259" r:id="Ra0ef8101951242ac"/>
    <p:sldId xmlns:r="http://schemas.openxmlformats.org/officeDocument/2006/relationships" id="260" r:id="R62a94efcfe304fbd"/>
    <p:sldId xmlns:r="http://schemas.openxmlformats.org/officeDocument/2006/relationships" id="261" r:id="Rabed156fd5dd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3e6829b274532" /><Relationship Type="http://schemas.openxmlformats.org/officeDocument/2006/relationships/slide" Target="/ppt/slides/slide1.xml" Id="R8e0cff7488f8479d" /><Relationship Type="http://schemas.openxmlformats.org/officeDocument/2006/relationships/slide" Target="/ppt/slides/slide2.xml" Id="Ra69fb5ab1d5d4137" /><Relationship Type="http://schemas.openxmlformats.org/officeDocument/2006/relationships/slide" Target="/ppt/slides/slide3.xml" Id="Re5adc4ddf2eb472e" /><Relationship Type="http://schemas.openxmlformats.org/officeDocument/2006/relationships/slide" Target="/ppt/slides/slide4.xml" Id="Ra0ef8101951242ac" /><Relationship Type="http://schemas.openxmlformats.org/officeDocument/2006/relationships/slide" Target="/ppt/slides/slide5.xml" Id="R62a94efcfe304fbd" /><Relationship Type="http://schemas.openxmlformats.org/officeDocument/2006/relationships/slide" Target="/ppt/slides/slide6.xml" Id="Rabed156fd5dd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6a13265bf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9522c51e4b10" /><Relationship Type="http://schemas.openxmlformats.org/officeDocument/2006/relationships/theme" Target="/ppt/slideMasters/theme/theme1.xml" Id="R78cc254f28d0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29522c51e4b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5c1bad800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f6c16629b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0124f515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d9090e678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ee322787e4d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bc2b85309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