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00a7b58e95b4be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ddd273a0a2f4c84"/>
  </p:sldMasterIdLst>
  <p:sldIdLst>
    <p:sldId xmlns:r="http://schemas.openxmlformats.org/officeDocument/2006/relationships" id="256" r:id="Rc0bb099b36954b3f"/>
    <p:sldId xmlns:r="http://schemas.openxmlformats.org/officeDocument/2006/relationships" id="257" r:id="R94f30f509f66461b"/>
    <p:sldId xmlns:r="http://schemas.openxmlformats.org/officeDocument/2006/relationships" id="258" r:id="R2ddfbd152fb94aa3"/>
    <p:sldId xmlns:r="http://schemas.openxmlformats.org/officeDocument/2006/relationships" id="259" r:id="Rdcbb72c78a894fd6"/>
    <p:sldId xmlns:r="http://schemas.openxmlformats.org/officeDocument/2006/relationships" id="260" r:id="Re1ca177394924106"/>
    <p:sldId xmlns:r="http://schemas.openxmlformats.org/officeDocument/2006/relationships" id="261" r:id="Rc4d6b1bd6540475f"/>
    <p:sldId xmlns:r="http://schemas.openxmlformats.org/officeDocument/2006/relationships" id="262" r:id="Rdf51b11b0d91478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dd273a0a2f4c84" /><Relationship Type="http://schemas.openxmlformats.org/officeDocument/2006/relationships/slide" Target="/ppt/slides/slide1.xml" Id="Rc0bb099b36954b3f" /><Relationship Type="http://schemas.openxmlformats.org/officeDocument/2006/relationships/slide" Target="/ppt/slides/slide2.xml" Id="R94f30f509f66461b" /><Relationship Type="http://schemas.openxmlformats.org/officeDocument/2006/relationships/slide" Target="/ppt/slides/slide3.xml" Id="R2ddfbd152fb94aa3" /><Relationship Type="http://schemas.openxmlformats.org/officeDocument/2006/relationships/slide" Target="/ppt/slides/slide4.xml" Id="Rdcbb72c78a894fd6" /><Relationship Type="http://schemas.openxmlformats.org/officeDocument/2006/relationships/slide" Target="/ppt/slides/slide5.xml" Id="Re1ca177394924106" /><Relationship Type="http://schemas.openxmlformats.org/officeDocument/2006/relationships/slide" Target="/ppt/slides/slide6.xml" Id="Rc4d6b1bd6540475f" /><Relationship Type="http://schemas.openxmlformats.org/officeDocument/2006/relationships/slide" Target="/ppt/slides/slide7.xml" Id="Rdf51b11b0d91478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518c5bc1b04cc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fb0204dda64ad6" /><Relationship Type="http://schemas.openxmlformats.org/officeDocument/2006/relationships/theme" Target="/ppt/slideMasters/theme/theme1.xml" Id="R0ecff23ed40b4af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cfb0204dda64ad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662d2eaf0f443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59ff1fd8514eb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d47cf063fd401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0de15d6b9249d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c6faad8eb9494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8773394633439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fc165063ee4d3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HASLELUND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HASLELUND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HASLELUND HOLDING AS ble etablert [år] og holder til i Eiksmarka.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HASLELUND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HASLELUND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HASLELUND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16 366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−6 462 039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82 796 379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609 488 121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612 815 398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HASLELUND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KARIANNE HOEL SPENCER  –  30,3 %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KIRSTI ELISABETH HOEL JOHNSON  –  30,3 %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MORTEN OLAV HOEL  –  30,3 %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ROAR OLAV HOEL  –  9,1 %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HASLELUND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Vollsveien 164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1359 Eiksmarka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roar.hoel@rh-finans.com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982 797 705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HASLELUND HOLDING AS</a:t>
            </a:r>
          </a:p>
        </p:txBody>
      </p:sp>
    </p:spTree>
  </p:cSld>
  <p:clrMapOvr>
    <a:masterClrMapping xmlns:a="http://schemas.openxmlformats.org/drawingml/2006/main"/>
  </p:clrMapOvr>
</p:sld>
</file>