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4dba8799da4b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f517f3a84141eb"/>
  </p:sldMasterIdLst>
  <p:sldIdLst>
    <p:sldId xmlns:r="http://schemas.openxmlformats.org/officeDocument/2006/relationships" id="256" r:id="R7c85d0db370047e7"/>
    <p:sldId xmlns:r="http://schemas.openxmlformats.org/officeDocument/2006/relationships" id="257" r:id="Re53e7aaebf80403a"/>
    <p:sldId xmlns:r="http://schemas.openxmlformats.org/officeDocument/2006/relationships" id="258" r:id="Rf77b13aee93e401d"/>
    <p:sldId xmlns:r="http://schemas.openxmlformats.org/officeDocument/2006/relationships" id="259" r:id="R713a7c5fa8634a0e"/>
    <p:sldId xmlns:r="http://schemas.openxmlformats.org/officeDocument/2006/relationships" id="260" r:id="R6a3eba87f5374714"/>
    <p:sldId xmlns:r="http://schemas.openxmlformats.org/officeDocument/2006/relationships" id="261" r:id="R5d4bbaa6061b466c"/>
    <p:sldId xmlns:r="http://schemas.openxmlformats.org/officeDocument/2006/relationships" id="262" r:id="R4a5e47335d0846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f517f3a84141eb" /><Relationship Type="http://schemas.openxmlformats.org/officeDocument/2006/relationships/slide" Target="/ppt/slides/slide1.xml" Id="R7c85d0db370047e7" /><Relationship Type="http://schemas.openxmlformats.org/officeDocument/2006/relationships/slide" Target="/ppt/slides/slide2.xml" Id="Re53e7aaebf80403a" /><Relationship Type="http://schemas.openxmlformats.org/officeDocument/2006/relationships/slide" Target="/ppt/slides/slide3.xml" Id="Rf77b13aee93e401d" /><Relationship Type="http://schemas.openxmlformats.org/officeDocument/2006/relationships/slide" Target="/ppt/slides/slide4.xml" Id="R713a7c5fa8634a0e" /><Relationship Type="http://schemas.openxmlformats.org/officeDocument/2006/relationships/slide" Target="/ppt/slides/slide5.xml" Id="R6a3eba87f5374714" /><Relationship Type="http://schemas.openxmlformats.org/officeDocument/2006/relationships/slide" Target="/ppt/slides/slide6.xml" Id="R5d4bbaa6061b466c" /><Relationship Type="http://schemas.openxmlformats.org/officeDocument/2006/relationships/slide" Target="/ppt/slides/slide7.xml" Id="R4a5e47335d0846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58892c19ac49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6bede0cea4c8f" /><Relationship Type="http://schemas.openxmlformats.org/officeDocument/2006/relationships/theme" Target="/ppt/slideMasters/theme/theme1.xml" Id="R783148a89f234a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06bede0cea4c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e6fadd11c41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ea00b4dfe41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5960c4d3b40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fa3ad710d4c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157e84be746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ca697d87844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920f56c4746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DAHL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DAHL INVEST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365 141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5 103 116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59 523 542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66 311 986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MAGNAR 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Sauarvegen 218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3677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982 795 605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DAHL INVEST AS</a:t>
            </a:r>
          </a:p>
        </p:txBody>
      </p:sp>
    </p:spTree>
  </p:cSld>
  <p:clrMapOvr>
    <a:masterClrMapping xmlns:a="http://schemas.openxmlformats.org/drawingml/2006/main"/>
  </p:clrMapOvr>
</p:sld>
</file>