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5c75634f1443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ecc0ea49a748da"/>
  </p:sldMasterIdLst>
  <p:sldIdLst>
    <p:sldId xmlns:r="http://schemas.openxmlformats.org/officeDocument/2006/relationships" id="256" r:id="R0182f41b84804b3f"/>
    <p:sldId xmlns:r="http://schemas.openxmlformats.org/officeDocument/2006/relationships" id="257" r:id="R0772f5c1ed0f481d"/>
    <p:sldId xmlns:r="http://schemas.openxmlformats.org/officeDocument/2006/relationships" id="258" r:id="Rd2e27b78f8964b48"/>
    <p:sldId xmlns:r="http://schemas.openxmlformats.org/officeDocument/2006/relationships" id="259" r:id="Rdf09fff8da62461f"/>
    <p:sldId xmlns:r="http://schemas.openxmlformats.org/officeDocument/2006/relationships" id="260" r:id="Rfb71ddfe4cfc4b85"/>
    <p:sldId xmlns:r="http://schemas.openxmlformats.org/officeDocument/2006/relationships" id="261" r:id="Rcfff076f03cb4307"/>
    <p:sldId xmlns:r="http://schemas.openxmlformats.org/officeDocument/2006/relationships" id="262" r:id="Rd2485ecc14de41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ecc0ea49a748da" /><Relationship Type="http://schemas.openxmlformats.org/officeDocument/2006/relationships/slide" Target="/ppt/slides/slide1.xml" Id="R0182f41b84804b3f" /><Relationship Type="http://schemas.openxmlformats.org/officeDocument/2006/relationships/slide" Target="/ppt/slides/slide2.xml" Id="R0772f5c1ed0f481d" /><Relationship Type="http://schemas.openxmlformats.org/officeDocument/2006/relationships/slide" Target="/ppt/slides/slide3.xml" Id="Rd2e27b78f8964b48" /><Relationship Type="http://schemas.openxmlformats.org/officeDocument/2006/relationships/slide" Target="/ppt/slides/slide4.xml" Id="Rdf09fff8da62461f" /><Relationship Type="http://schemas.openxmlformats.org/officeDocument/2006/relationships/slide" Target="/ppt/slides/slide5.xml" Id="Rfb71ddfe4cfc4b85" /><Relationship Type="http://schemas.openxmlformats.org/officeDocument/2006/relationships/slide" Target="/ppt/slides/slide6.xml" Id="Rcfff076f03cb4307" /><Relationship Type="http://schemas.openxmlformats.org/officeDocument/2006/relationships/slide" Target="/ppt/slides/slide7.xml" Id="Rd2485ecc14de41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edfee2575c41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9b738e83041a4" /><Relationship Type="http://schemas.openxmlformats.org/officeDocument/2006/relationships/theme" Target="/ppt/slideMasters/theme/theme1.xml" Id="R0c93c2656c114d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49b738e83041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372e189e443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a56d08c6244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c66050cf24d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0bb9b64414c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e6f6016ca4d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08038affa40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8945f87be4d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ASIR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ASIR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−184 376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43 313 004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545 335 506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579 433 732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FREDRIK NATVIG ASPELIN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FREDRIK NATVIG ASPELIN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20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982 792 797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