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32598d20a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d709f122843e3"/>
  </p:sldMasterIdLst>
  <p:sldIdLst>
    <p:sldId xmlns:r="http://schemas.openxmlformats.org/officeDocument/2006/relationships" id="256" r:id="R8a884f91b6784a41"/>
    <p:sldId xmlns:r="http://schemas.openxmlformats.org/officeDocument/2006/relationships" id="257" r:id="R9668a189859a414b"/>
    <p:sldId xmlns:r="http://schemas.openxmlformats.org/officeDocument/2006/relationships" id="258" r:id="Ra51242bdb5564507"/>
    <p:sldId xmlns:r="http://schemas.openxmlformats.org/officeDocument/2006/relationships" id="259" r:id="R5737382baf8e467c"/>
    <p:sldId xmlns:r="http://schemas.openxmlformats.org/officeDocument/2006/relationships" id="260" r:id="R6950eafab9c0473d"/>
    <p:sldId xmlns:r="http://schemas.openxmlformats.org/officeDocument/2006/relationships" id="261" r:id="R1627c7e0e5f640b6"/>
    <p:sldId xmlns:r="http://schemas.openxmlformats.org/officeDocument/2006/relationships" id="262" r:id="Rc499ddec269a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d709f122843e3" /><Relationship Type="http://schemas.openxmlformats.org/officeDocument/2006/relationships/slide" Target="/ppt/slides/slide1.xml" Id="R8a884f91b6784a41" /><Relationship Type="http://schemas.openxmlformats.org/officeDocument/2006/relationships/slide" Target="/ppt/slides/slide2.xml" Id="R9668a189859a414b" /><Relationship Type="http://schemas.openxmlformats.org/officeDocument/2006/relationships/slide" Target="/ppt/slides/slide3.xml" Id="Ra51242bdb5564507" /><Relationship Type="http://schemas.openxmlformats.org/officeDocument/2006/relationships/slide" Target="/ppt/slides/slide4.xml" Id="R5737382baf8e467c" /><Relationship Type="http://schemas.openxmlformats.org/officeDocument/2006/relationships/slide" Target="/ppt/slides/slide5.xml" Id="R6950eafab9c0473d" /><Relationship Type="http://schemas.openxmlformats.org/officeDocument/2006/relationships/slide" Target="/ppt/slides/slide6.xml" Id="R1627c7e0e5f640b6" /><Relationship Type="http://schemas.openxmlformats.org/officeDocument/2006/relationships/slide" Target="/ppt/slides/slide7.xml" Id="Rc499ddec269a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5f296dfde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f32cf31a143f8" /><Relationship Type="http://schemas.openxmlformats.org/officeDocument/2006/relationships/theme" Target="/ppt/slideMasters/theme/theme1.xml" Id="R75830dc98ad3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f32cf31a1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099b5f77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f1861e6e2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2f038ed6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4f1e1a8e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7947eb57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c660e431d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0d87bb39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FRALY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