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e13c90a0b140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a8b62a35934016"/>
  </p:sldMasterIdLst>
  <p:sldIdLst>
    <p:sldId xmlns:r="http://schemas.openxmlformats.org/officeDocument/2006/relationships" id="256" r:id="R7c668ad3aeac4807"/>
    <p:sldId xmlns:r="http://schemas.openxmlformats.org/officeDocument/2006/relationships" id="257" r:id="Rf5d85e0e73cd451c"/>
    <p:sldId xmlns:r="http://schemas.openxmlformats.org/officeDocument/2006/relationships" id="258" r:id="R87bd00c102384637"/>
    <p:sldId xmlns:r="http://schemas.openxmlformats.org/officeDocument/2006/relationships" id="259" r:id="R338c8ec731764faa"/>
    <p:sldId xmlns:r="http://schemas.openxmlformats.org/officeDocument/2006/relationships" id="260" r:id="R9590cf0c8d5c4542"/>
    <p:sldId xmlns:r="http://schemas.openxmlformats.org/officeDocument/2006/relationships" id="261" r:id="Re7f96c45209c4f1c"/>
    <p:sldId xmlns:r="http://schemas.openxmlformats.org/officeDocument/2006/relationships" id="262" r:id="R3080b30fdc7e49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a8b62a35934016" /><Relationship Type="http://schemas.openxmlformats.org/officeDocument/2006/relationships/slide" Target="/ppt/slides/slide1.xml" Id="R7c668ad3aeac4807" /><Relationship Type="http://schemas.openxmlformats.org/officeDocument/2006/relationships/slide" Target="/ppt/slides/slide2.xml" Id="Rf5d85e0e73cd451c" /><Relationship Type="http://schemas.openxmlformats.org/officeDocument/2006/relationships/slide" Target="/ppt/slides/slide3.xml" Id="R87bd00c102384637" /><Relationship Type="http://schemas.openxmlformats.org/officeDocument/2006/relationships/slide" Target="/ppt/slides/slide4.xml" Id="R338c8ec731764faa" /><Relationship Type="http://schemas.openxmlformats.org/officeDocument/2006/relationships/slide" Target="/ppt/slides/slide5.xml" Id="R9590cf0c8d5c4542" /><Relationship Type="http://schemas.openxmlformats.org/officeDocument/2006/relationships/slide" Target="/ppt/slides/slide6.xml" Id="Re7f96c45209c4f1c" /><Relationship Type="http://schemas.openxmlformats.org/officeDocument/2006/relationships/slide" Target="/ppt/slides/slide7.xml" Id="R3080b30fdc7e49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e964ca1c6b49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ab9dcaaf1458d" /><Relationship Type="http://schemas.openxmlformats.org/officeDocument/2006/relationships/theme" Target="/ppt/slideMasters/theme/theme1.xml" Id="Rf2116e5105794e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cab9dcaaf145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af97d083e4c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352eafea54e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d9a14635d48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55c68773e4a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aade0cbf844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ac595419644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0330a398a47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ARIETTA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ARIETTA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−129 095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13 582 891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33 713 413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34 645 421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JEANETTE NICOLINE ASPELIN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JEANETTE NICOLINE ASPELIN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20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982 792 711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