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755d95da7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4164c619348c2"/>
  </p:sldMasterIdLst>
  <p:sldIdLst>
    <p:sldId xmlns:r="http://schemas.openxmlformats.org/officeDocument/2006/relationships" id="256" r:id="R71c090823c734610"/>
    <p:sldId xmlns:r="http://schemas.openxmlformats.org/officeDocument/2006/relationships" id="257" r:id="Rebccd3d007fd4ad2"/>
    <p:sldId xmlns:r="http://schemas.openxmlformats.org/officeDocument/2006/relationships" id="258" r:id="R9870cf9aaf994f42"/>
    <p:sldId xmlns:r="http://schemas.openxmlformats.org/officeDocument/2006/relationships" id="259" r:id="R8b7a55404a8b48d2"/>
    <p:sldId xmlns:r="http://schemas.openxmlformats.org/officeDocument/2006/relationships" id="260" r:id="R5581f4934e0f4df7"/>
    <p:sldId xmlns:r="http://schemas.openxmlformats.org/officeDocument/2006/relationships" id="261" r:id="Rd43c849c82774803"/>
    <p:sldId xmlns:r="http://schemas.openxmlformats.org/officeDocument/2006/relationships" id="262" r:id="Rfdbf4892e25f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164c619348c2" /><Relationship Type="http://schemas.openxmlformats.org/officeDocument/2006/relationships/slide" Target="/ppt/slides/slide1.xml" Id="R71c090823c734610" /><Relationship Type="http://schemas.openxmlformats.org/officeDocument/2006/relationships/slide" Target="/ppt/slides/slide2.xml" Id="Rebccd3d007fd4ad2" /><Relationship Type="http://schemas.openxmlformats.org/officeDocument/2006/relationships/slide" Target="/ppt/slides/slide3.xml" Id="R9870cf9aaf994f42" /><Relationship Type="http://schemas.openxmlformats.org/officeDocument/2006/relationships/slide" Target="/ppt/slides/slide4.xml" Id="R8b7a55404a8b48d2" /><Relationship Type="http://schemas.openxmlformats.org/officeDocument/2006/relationships/slide" Target="/ppt/slides/slide5.xml" Id="R5581f4934e0f4df7" /><Relationship Type="http://schemas.openxmlformats.org/officeDocument/2006/relationships/slide" Target="/ppt/slides/slide6.xml" Id="Rd43c849c82774803" /><Relationship Type="http://schemas.openxmlformats.org/officeDocument/2006/relationships/slide" Target="/ppt/slides/slide7.xml" Id="Rfdbf4892e25f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2d29e037a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715b15f84a72" /><Relationship Type="http://schemas.openxmlformats.org/officeDocument/2006/relationships/theme" Target="/ppt/slideMasters/theme/theme1.xml" Id="R4622759e8354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6715b15f8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4b35432a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9b34f1aa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f0d1ef891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1b3d3919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af99a99f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5c769d83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d9f1c743b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