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b862dedb54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242ba301684ea5"/>
  </p:sldMasterIdLst>
  <p:sldIdLst>
    <p:sldId xmlns:r="http://schemas.openxmlformats.org/officeDocument/2006/relationships" id="256" r:id="R871d0a5d70904106"/>
    <p:sldId xmlns:r="http://schemas.openxmlformats.org/officeDocument/2006/relationships" id="257" r:id="R448f461b24ed4970"/>
    <p:sldId xmlns:r="http://schemas.openxmlformats.org/officeDocument/2006/relationships" id="258" r:id="R6989cdfaef894813"/>
    <p:sldId xmlns:r="http://schemas.openxmlformats.org/officeDocument/2006/relationships" id="259" r:id="Ra79cfe0487c64147"/>
    <p:sldId xmlns:r="http://schemas.openxmlformats.org/officeDocument/2006/relationships" id="260" r:id="Re2f61f17bfd34cb0"/>
    <p:sldId xmlns:r="http://schemas.openxmlformats.org/officeDocument/2006/relationships" id="261" r:id="R3fc9315a196f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42ba301684ea5" /><Relationship Type="http://schemas.openxmlformats.org/officeDocument/2006/relationships/slide" Target="/ppt/slides/slide1.xml" Id="R871d0a5d70904106" /><Relationship Type="http://schemas.openxmlformats.org/officeDocument/2006/relationships/slide" Target="/ppt/slides/slide2.xml" Id="R448f461b24ed4970" /><Relationship Type="http://schemas.openxmlformats.org/officeDocument/2006/relationships/slide" Target="/ppt/slides/slide3.xml" Id="R6989cdfaef894813" /><Relationship Type="http://schemas.openxmlformats.org/officeDocument/2006/relationships/slide" Target="/ppt/slides/slide4.xml" Id="Ra79cfe0487c64147" /><Relationship Type="http://schemas.openxmlformats.org/officeDocument/2006/relationships/slide" Target="/ppt/slides/slide5.xml" Id="Re2f61f17bfd34cb0" /><Relationship Type="http://schemas.openxmlformats.org/officeDocument/2006/relationships/slide" Target="/ppt/slides/slide6.xml" Id="R3fc9315a196f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bd414f79a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1a72ffed74190" /><Relationship Type="http://schemas.openxmlformats.org/officeDocument/2006/relationships/theme" Target="/ppt/slideMasters/theme/theme1.xml" Id="R9593c2a7228c40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11a72ffed7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ae0dbb5d745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178f43d83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9bba85c1b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7e3b9090b46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a2054e00f40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81732724c45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KENCO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KENNETH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Huus'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982 716 543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