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064f9fb30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2feda064942da"/>
  </p:sldMasterIdLst>
  <p:sldIdLst>
    <p:sldId xmlns:r="http://schemas.openxmlformats.org/officeDocument/2006/relationships" id="256" r:id="Rd3112cc28f3941ca"/>
    <p:sldId xmlns:r="http://schemas.openxmlformats.org/officeDocument/2006/relationships" id="257" r:id="R9ac34c0c443b4700"/>
    <p:sldId xmlns:r="http://schemas.openxmlformats.org/officeDocument/2006/relationships" id="258" r:id="Rd4040cd9f5754829"/>
    <p:sldId xmlns:r="http://schemas.openxmlformats.org/officeDocument/2006/relationships" id="259" r:id="R8523d2dda1d84a9c"/>
    <p:sldId xmlns:r="http://schemas.openxmlformats.org/officeDocument/2006/relationships" id="260" r:id="R64baa6275d9b4ffa"/>
    <p:sldId xmlns:r="http://schemas.openxmlformats.org/officeDocument/2006/relationships" id="261" r:id="R727192990a264ffa"/>
    <p:sldId xmlns:r="http://schemas.openxmlformats.org/officeDocument/2006/relationships" id="262" r:id="Rbbc0bd09450e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2feda064942da" /><Relationship Type="http://schemas.openxmlformats.org/officeDocument/2006/relationships/slide" Target="/ppt/slides/slide1.xml" Id="Rd3112cc28f3941ca" /><Relationship Type="http://schemas.openxmlformats.org/officeDocument/2006/relationships/slide" Target="/ppt/slides/slide2.xml" Id="R9ac34c0c443b4700" /><Relationship Type="http://schemas.openxmlformats.org/officeDocument/2006/relationships/slide" Target="/ppt/slides/slide3.xml" Id="Rd4040cd9f5754829" /><Relationship Type="http://schemas.openxmlformats.org/officeDocument/2006/relationships/slide" Target="/ppt/slides/slide4.xml" Id="R8523d2dda1d84a9c" /><Relationship Type="http://schemas.openxmlformats.org/officeDocument/2006/relationships/slide" Target="/ppt/slides/slide5.xml" Id="R64baa6275d9b4ffa" /><Relationship Type="http://schemas.openxmlformats.org/officeDocument/2006/relationships/slide" Target="/ppt/slides/slide6.xml" Id="R727192990a264ffa" /><Relationship Type="http://schemas.openxmlformats.org/officeDocument/2006/relationships/slide" Target="/ppt/slides/slide7.xml" Id="Rbbc0bd09450e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c6cb20219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07154954549f9" /><Relationship Type="http://schemas.openxmlformats.org/officeDocument/2006/relationships/theme" Target="/ppt/slideMasters/theme/theme1.xml" Id="R494409446015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071549545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2632a4f9c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ba7526e10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3820c5e11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ba7adb941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692deaab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21a01159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4fc54014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29 173 228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KRISTOFFER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kristoffer.adolfsen@hotmail.com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