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048d8567d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6044304d441ab"/>
  </p:sldMasterIdLst>
  <p:sldIdLst>
    <p:sldId xmlns:r="http://schemas.openxmlformats.org/officeDocument/2006/relationships" id="256" r:id="R952032fe98fc41e5"/>
    <p:sldId xmlns:r="http://schemas.openxmlformats.org/officeDocument/2006/relationships" id="257" r:id="R6bcb962faa084afc"/>
    <p:sldId xmlns:r="http://schemas.openxmlformats.org/officeDocument/2006/relationships" id="258" r:id="R8a45ff209db54aa5"/>
    <p:sldId xmlns:r="http://schemas.openxmlformats.org/officeDocument/2006/relationships" id="259" r:id="R1a2783fc77b641a2"/>
    <p:sldId xmlns:r="http://schemas.openxmlformats.org/officeDocument/2006/relationships" id="260" r:id="R5ff72ba465984db6"/>
    <p:sldId xmlns:r="http://schemas.openxmlformats.org/officeDocument/2006/relationships" id="261" r:id="R123c54912c664984"/>
    <p:sldId xmlns:r="http://schemas.openxmlformats.org/officeDocument/2006/relationships" id="262" r:id="R4c9c6246b11f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6044304d441ab" /><Relationship Type="http://schemas.openxmlformats.org/officeDocument/2006/relationships/slide" Target="/ppt/slides/slide1.xml" Id="R952032fe98fc41e5" /><Relationship Type="http://schemas.openxmlformats.org/officeDocument/2006/relationships/slide" Target="/ppt/slides/slide2.xml" Id="R6bcb962faa084afc" /><Relationship Type="http://schemas.openxmlformats.org/officeDocument/2006/relationships/slide" Target="/ppt/slides/slide3.xml" Id="R8a45ff209db54aa5" /><Relationship Type="http://schemas.openxmlformats.org/officeDocument/2006/relationships/slide" Target="/ppt/slides/slide4.xml" Id="R1a2783fc77b641a2" /><Relationship Type="http://schemas.openxmlformats.org/officeDocument/2006/relationships/slide" Target="/ppt/slides/slide5.xml" Id="R5ff72ba465984db6" /><Relationship Type="http://schemas.openxmlformats.org/officeDocument/2006/relationships/slide" Target="/ppt/slides/slide6.xml" Id="R123c54912c664984" /><Relationship Type="http://schemas.openxmlformats.org/officeDocument/2006/relationships/slide" Target="/ppt/slides/slide7.xml" Id="R4c9c6246b11f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8533c4d3d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84b8cffa4e45" /><Relationship Type="http://schemas.openxmlformats.org/officeDocument/2006/relationships/theme" Target="/ppt/slideMasters/theme/theme1.xml" Id="Re0265d5f7a64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884b8cffa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973beccf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7322d75f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baec1ea9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620f1f8d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ed69136c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6c51106a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2542f7f8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PLASTIKKIRURGI 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PLASTIKKIRURGI 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9 362 356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5 439 564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56 572 587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60 680 914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BRUNVOLD BJÆRKE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 KRISTIAN BJÆRKE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Rødkleivfaret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42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mail@plastikkirurgi.no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www.plastikkirurgi.no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982 601 894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PLASTIKKIRURGI NO AS</a:t>
            </a:r>
          </a:p>
        </p:txBody>
      </p:sp>
    </p:spTree>
  </p:cSld>
  <p:clrMapOvr>
    <a:masterClrMapping xmlns:a="http://schemas.openxmlformats.org/drawingml/2006/main"/>
  </p:clrMapOvr>
</p:sld>
</file>