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3b4eed419b46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649d6ecbe5f44fc"/>
  </p:sldMasterIdLst>
  <p:sldIdLst>
    <p:sldId xmlns:r="http://schemas.openxmlformats.org/officeDocument/2006/relationships" id="256" r:id="R03fcb70c111542c8"/>
    <p:sldId xmlns:r="http://schemas.openxmlformats.org/officeDocument/2006/relationships" id="257" r:id="R1501170c946e4b30"/>
    <p:sldId xmlns:r="http://schemas.openxmlformats.org/officeDocument/2006/relationships" id="258" r:id="R4332dcc84c034146"/>
    <p:sldId xmlns:r="http://schemas.openxmlformats.org/officeDocument/2006/relationships" id="259" r:id="R956b28d05ae64deb"/>
    <p:sldId xmlns:r="http://schemas.openxmlformats.org/officeDocument/2006/relationships" id="260" r:id="R1432565c37c94f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49d6ecbe5f44fc" /><Relationship Type="http://schemas.openxmlformats.org/officeDocument/2006/relationships/slide" Target="/ppt/slides/slide1.xml" Id="R03fcb70c111542c8" /><Relationship Type="http://schemas.openxmlformats.org/officeDocument/2006/relationships/slide" Target="/ppt/slides/slide2.xml" Id="R1501170c946e4b30" /><Relationship Type="http://schemas.openxmlformats.org/officeDocument/2006/relationships/slide" Target="/ppt/slides/slide3.xml" Id="R4332dcc84c034146" /><Relationship Type="http://schemas.openxmlformats.org/officeDocument/2006/relationships/slide" Target="/ppt/slides/slide4.xml" Id="R956b28d05ae64deb" /><Relationship Type="http://schemas.openxmlformats.org/officeDocument/2006/relationships/slide" Target="/ppt/slides/slide5.xml" Id="R1432565c37c94f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30168fac5d4b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9df48923964db0" /><Relationship Type="http://schemas.openxmlformats.org/officeDocument/2006/relationships/theme" Target="/ppt/slideMasters/theme/theme1.xml" Id="R90b3d121cba84a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9df48923964d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602058d72f40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72072bdc8401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58939b683f43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ac6046562644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4e1a6327ca45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HEMNE UNGDOMSLAG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HEMNE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HEMNE UNGDOMSLAG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HEMNE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HEMNE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HEMNE UNGDOMSLAG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 Arild Neshaug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45 46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982 601 665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HEMNE UNGDOMSLAG</a:t>
            </a:r>
          </a:p>
        </p:txBody>
      </p:sp>
    </p:spTree>
  </p:cSld>
  <p:clrMapOvr>
    <a:masterClrMapping xmlns:a="http://schemas.openxmlformats.org/drawingml/2006/main"/>
  </p:clrMapOvr>
</p:sld>
</file>