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32717e983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fe310516141a2"/>
  </p:sldMasterIdLst>
  <p:sldIdLst>
    <p:sldId xmlns:r="http://schemas.openxmlformats.org/officeDocument/2006/relationships" id="256" r:id="Rd743b9c6415244c1"/>
    <p:sldId xmlns:r="http://schemas.openxmlformats.org/officeDocument/2006/relationships" id="257" r:id="R2a7048ead456450a"/>
    <p:sldId xmlns:r="http://schemas.openxmlformats.org/officeDocument/2006/relationships" id="258" r:id="R53bd8d443a35414c"/>
    <p:sldId xmlns:r="http://schemas.openxmlformats.org/officeDocument/2006/relationships" id="259" r:id="Rcd115e0720fd4830"/>
    <p:sldId xmlns:r="http://schemas.openxmlformats.org/officeDocument/2006/relationships" id="260" r:id="R59c3f65bf9b14788"/>
    <p:sldId xmlns:r="http://schemas.openxmlformats.org/officeDocument/2006/relationships" id="261" r:id="R1ce6d937676d4600"/>
    <p:sldId xmlns:r="http://schemas.openxmlformats.org/officeDocument/2006/relationships" id="262" r:id="R68cea4fd24ce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fe310516141a2" /><Relationship Type="http://schemas.openxmlformats.org/officeDocument/2006/relationships/slide" Target="/ppt/slides/slide1.xml" Id="Rd743b9c6415244c1" /><Relationship Type="http://schemas.openxmlformats.org/officeDocument/2006/relationships/slide" Target="/ppt/slides/slide2.xml" Id="R2a7048ead456450a" /><Relationship Type="http://schemas.openxmlformats.org/officeDocument/2006/relationships/slide" Target="/ppt/slides/slide3.xml" Id="R53bd8d443a35414c" /><Relationship Type="http://schemas.openxmlformats.org/officeDocument/2006/relationships/slide" Target="/ppt/slides/slide4.xml" Id="Rcd115e0720fd4830" /><Relationship Type="http://schemas.openxmlformats.org/officeDocument/2006/relationships/slide" Target="/ppt/slides/slide5.xml" Id="R59c3f65bf9b14788" /><Relationship Type="http://schemas.openxmlformats.org/officeDocument/2006/relationships/slide" Target="/ppt/slides/slide6.xml" Id="R1ce6d937676d4600" /><Relationship Type="http://schemas.openxmlformats.org/officeDocument/2006/relationships/slide" Target="/ppt/slides/slide7.xml" Id="R68cea4fd24ce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998f056df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9ac09a2f4ead" /><Relationship Type="http://schemas.openxmlformats.org/officeDocument/2006/relationships/theme" Target="/ppt/slideMasters/theme/theme1.xml" Id="R5e4469f2c80e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09ac09a2f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b21798149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7520183d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d55c5f9c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a5e3a827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6b1aab0f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47dfca24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fa7da626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PEDERSEN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