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8ab061756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52365cd354322"/>
  </p:sldMasterIdLst>
  <p:sldIdLst>
    <p:sldId xmlns:r="http://schemas.openxmlformats.org/officeDocument/2006/relationships" id="256" r:id="Rd8cfdb68292d4ea6"/>
    <p:sldId xmlns:r="http://schemas.openxmlformats.org/officeDocument/2006/relationships" id="257" r:id="R0d4ba2f707a644b5"/>
    <p:sldId xmlns:r="http://schemas.openxmlformats.org/officeDocument/2006/relationships" id="258" r:id="Rbcbb6d04d4ab45e4"/>
    <p:sldId xmlns:r="http://schemas.openxmlformats.org/officeDocument/2006/relationships" id="259" r:id="R37cdee47070a4dee"/>
    <p:sldId xmlns:r="http://schemas.openxmlformats.org/officeDocument/2006/relationships" id="260" r:id="R3d4c909e1a5b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52365cd354322" /><Relationship Type="http://schemas.openxmlformats.org/officeDocument/2006/relationships/slide" Target="/ppt/slides/slide1.xml" Id="Rd8cfdb68292d4ea6" /><Relationship Type="http://schemas.openxmlformats.org/officeDocument/2006/relationships/slide" Target="/ppt/slides/slide2.xml" Id="R0d4ba2f707a644b5" /><Relationship Type="http://schemas.openxmlformats.org/officeDocument/2006/relationships/slide" Target="/ppt/slides/slide3.xml" Id="Rbcbb6d04d4ab45e4" /><Relationship Type="http://schemas.openxmlformats.org/officeDocument/2006/relationships/slide" Target="/ppt/slides/slide4.xml" Id="R37cdee47070a4dee" /><Relationship Type="http://schemas.openxmlformats.org/officeDocument/2006/relationships/slide" Target="/ppt/slides/slide5.xml" Id="R3d4c909e1a5b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6a86c2cf2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55574648468d" /><Relationship Type="http://schemas.openxmlformats.org/officeDocument/2006/relationships/theme" Target="/ppt/slideMasters/theme/theme1.xml" Id="R192462258a7f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655574648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a2d3f000b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a70dc839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e0bec620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92e58795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2151379e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