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3c1fc7078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bc888fc5504174"/>
  </p:sldMasterIdLst>
  <p:sldIdLst>
    <p:sldId xmlns:r="http://schemas.openxmlformats.org/officeDocument/2006/relationships" id="256" r:id="Rae5904f0614e4708"/>
    <p:sldId xmlns:r="http://schemas.openxmlformats.org/officeDocument/2006/relationships" id="257" r:id="R7b34cbcc51b748ea"/>
    <p:sldId xmlns:r="http://schemas.openxmlformats.org/officeDocument/2006/relationships" id="258" r:id="R4f698afa9f46474f"/>
    <p:sldId xmlns:r="http://schemas.openxmlformats.org/officeDocument/2006/relationships" id="259" r:id="R2c23d0d0ab8d4ccb"/>
    <p:sldId xmlns:r="http://schemas.openxmlformats.org/officeDocument/2006/relationships" id="260" r:id="Rfa915247474e43a0"/>
    <p:sldId xmlns:r="http://schemas.openxmlformats.org/officeDocument/2006/relationships" id="261" r:id="Rd87ced55e2e04c27"/>
    <p:sldId xmlns:r="http://schemas.openxmlformats.org/officeDocument/2006/relationships" id="262" r:id="Rd08e9db2f582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c888fc5504174" /><Relationship Type="http://schemas.openxmlformats.org/officeDocument/2006/relationships/slide" Target="/ppt/slides/slide1.xml" Id="Rae5904f0614e4708" /><Relationship Type="http://schemas.openxmlformats.org/officeDocument/2006/relationships/slide" Target="/ppt/slides/slide2.xml" Id="R7b34cbcc51b748ea" /><Relationship Type="http://schemas.openxmlformats.org/officeDocument/2006/relationships/slide" Target="/ppt/slides/slide3.xml" Id="R4f698afa9f46474f" /><Relationship Type="http://schemas.openxmlformats.org/officeDocument/2006/relationships/slide" Target="/ppt/slides/slide4.xml" Id="R2c23d0d0ab8d4ccb" /><Relationship Type="http://schemas.openxmlformats.org/officeDocument/2006/relationships/slide" Target="/ppt/slides/slide5.xml" Id="Rfa915247474e43a0" /><Relationship Type="http://schemas.openxmlformats.org/officeDocument/2006/relationships/slide" Target="/ppt/slides/slide6.xml" Id="Rd87ced55e2e04c27" /><Relationship Type="http://schemas.openxmlformats.org/officeDocument/2006/relationships/slide" Target="/ppt/slides/slide7.xml" Id="Rd08e9db2f582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81334ccbc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46c302a864516" /><Relationship Type="http://schemas.openxmlformats.org/officeDocument/2006/relationships/theme" Target="/ppt/slideMasters/theme/theme1.xml" Id="Rb8ede02d4433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46c302a86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d35cdbfbc4e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fa20c743c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14463adf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41a8605744f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c8fbd18a4f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dbb3f9b6d48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2db68e39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