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7e16cd350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bd797518e4ccf"/>
  </p:sldMasterIdLst>
  <p:sldIdLst>
    <p:sldId xmlns:r="http://schemas.openxmlformats.org/officeDocument/2006/relationships" id="256" r:id="R3bde40881968456c"/>
    <p:sldId xmlns:r="http://schemas.openxmlformats.org/officeDocument/2006/relationships" id="257" r:id="R32071d66bb574c3a"/>
    <p:sldId xmlns:r="http://schemas.openxmlformats.org/officeDocument/2006/relationships" id="258" r:id="R1870e3e489c8425b"/>
    <p:sldId xmlns:r="http://schemas.openxmlformats.org/officeDocument/2006/relationships" id="259" r:id="R6486ac830d8d4f39"/>
    <p:sldId xmlns:r="http://schemas.openxmlformats.org/officeDocument/2006/relationships" id="260" r:id="Rf6ced5fc85b34452"/>
    <p:sldId xmlns:r="http://schemas.openxmlformats.org/officeDocument/2006/relationships" id="261" r:id="Re1dd4bb602054126"/>
    <p:sldId xmlns:r="http://schemas.openxmlformats.org/officeDocument/2006/relationships" id="262" r:id="Rc6a956d88a80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bd797518e4ccf" /><Relationship Type="http://schemas.openxmlformats.org/officeDocument/2006/relationships/slide" Target="/ppt/slides/slide1.xml" Id="R3bde40881968456c" /><Relationship Type="http://schemas.openxmlformats.org/officeDocument/2006/relationships/slide" Target="/ppt/slides/slide2.xml" Id="R32071d66bb574c3a" /><Relationship Type="http://schemas.openxmlformats.org/officeDocument/2006/relationships/slide" Target="/ppt/slides/slide3.xml" Id="R1870e3e489c8425b" /><Relationship Type="http://schemas.openxmlformats.org/officeDocument/2006/relationships/slide" Target="/ppt/slides/slide4.xml" Id="R6486ac830d8d4f39" /><Relationship Type="http://schemas.openxmlformats.org/officeDocument/2006/relationships/slide" Target="/ppt/slides/slide5.xml" Id="Rf6ced5fc85b34452" /><Relationship Type="http://schemas.openxmlformats.org/officeDocument/2006/relationships/slide" Target="/ppt/slides/slide6.xml" Id="Re1dd4bb602054126" /><Relationship Type="http://schemas.openxmlformats.org/officeDocument/2006/relationships/slide" Target="/ppt/slides/slide7.xml" Id="Rc6a956d88a80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280c92521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10f1408b4f77" /><Relationship Type="http://schemas.openxmlformats.org/officeDocument/2006/relationships/theme" Target="/ppt/slideMasters/theme/theme1.xml" Id="R9862ed55255c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b10f1408b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a8f3231f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4bea4ef7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212d5f01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fa7f4c38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366df423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c9840898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1f465c91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