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2ad12eb4e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be2116cd941dd"/>
  </p:sldMasterIdLst>
  <p:sldIdLst>
    <p:sldId xmlns:r="http://schemas.openxmlformats.org/officeDocument/2006/relationships" id="256" r:id="Rc68bef688dec4cce"/>
    <p:sldId xmlns:r="http://schemas.openxmlformats.org/officeDocument/2006/relationships" id="257" r:id="Re813fd1b58cc4b46"/>
    <p:sldId xmlns:r="http://schemas.openxmlformats.org/officeDocument/2006/relationships" id="258" r:id="R2ab3b38a839a4a97"/>
    <p:sldId xmlns:r="http://schemas.openxmlformats.org/officeDocument/2006/relationships" id="259" r:id="Raf4fe61bacbc4cfb"/>
    <p:sldId xmlns:r="http://schemas.openxmlformats.org/officeDocument/2006/relationships" id="260" r:id="R72ba5866ccf84133"/>
    <p:sldId xmlns:r="http://schemas.openxmlformats.org/officeDocument/2006/relationships" id="261" r:id="R59631be32bf4453f"/>
    <p:sldId xmlns:r="http://schemas.openxmlformats.org/officeDocument/2006/relationships" id="262" r:id="R4eb785b94734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be2116cd941dd" /><Relationship Type="http://schemas.openxmlformats.org/officeDocument/2006/relationships/slide" Target="/ppt/slides/slide1.xml" Id="Rc68bef688dec4cce" /><Relationship Type="http://schemas.openxmlformats.org/officeDocument/2006/relationships/slide" Target="/ppt/slides/slide2.xml" Id="Re813fd1b58cc4b46" /><Relationship Type="http://schemas.openxmlformats.org/officeDocument/2006/relationships/slide" Target="/ppt/slides/slide3.xml" Id="R2ab3b38a839a4a97" /><Relationship Type="http://schemas.openxmlformats.org/officeDocument/2006/relationships/slide" Target="/ppt/slides/slide4.xml" Id="Raf4fe61bacbc4cfb" /><Relationship Type="http://schemas.openxmlformats.org/officeDocument/2006/relationships/slide" Target="/ppt/slides/slide5.xml" Id="R72ba5866ccf84133" /><Relationship Type="http://schemas.openxmlformats.org/officeDocument/2006/relationships/slide" Target="/ppt/slides/slide6.xml" Id="R59631be32bf4453f" /><Relationship Type="http://schemas.openxmlformats.org/officeDocument/2006/relationships/slide" Target="/ppt/slides/slide7.xml" Id="R4eb785b94734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272a84df3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704e054474d20" /><Relationship Type="http://schemas.openxmlformats.org/officeDocument/2006/relationships/theme" Target="/ppt/slideMasters/theme/theme1.xml" Id="R98dcc2ec21c4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704e05447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f2e93338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b8c50595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deabafa30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d71dbd749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595e9582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5a5f8435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08a03e05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