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2fc797268a4d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79880f87ed4bbc"/>
  </p:sldMasterIdLst>
  <p:sldIdLst>
    <p:sldId xmlns:r="http://schemas.openxmlformats.org/officeDocument/2006/relationships" id="256" r:id="R9455334bc4124189"/>
    <p:sldId xmlns:r="http://schemas.openxmlformats.org/officeDocument/2006/relationships" id="257" r:id="R72f989eede084c75"/>
    <p:sldId xmlns:r="http://schemas.openxmlformats.org/officeDocument/2006/relationships" id="258" r:id="R62d48ef6bb6f435e"/>
    <p:sldId xmlns:r="http://schemas.openxmlformats.org/officeDocument/2006/relationships" id="259" r:id="R99ae5ae670044f14"/>
    <p:sldId xmlns:r="http://schemas.openxmlformats.org/officeDocument/2006/relationships" id="260" r:id="Ra2005ffa9c3145e6"/>
    <p:sldId xmlns:r="http://schemas.openxmlformats.org/officeDocument/2006/relationships" id="261" r:id="Re04880429a664036"/>
    <p:sldId xmlns:r="http://schemas.openxmlformats.org/officeDocument/2006/relationships" id="262" r:id="R21bd3e9232be45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79880f87ed4bbc" /><Relationship Type="http://schemas.openxmlformats.org/officeDocument/2006/relationships/slide" Target="/ppt/slides/slide1.xml" Id="R9455334bc4124189" /><Relationship Type="http://schemas.openxmlformats.org/officeDocument/2006/relationships/slide" Target="/ppt/slides/slide2.xml" Id="R72f989eede084c75" /><Relationship Type="http://schemas.openxmlformats.org/officeDocument/2006/relationships/slide" Target="/ppt/slides/slide3.xml" Id="R62d48ef6bb6f435e" /><Relationship Type="http://schemas.openxmlformats.org/officeDocument/2006/relationships/slide" Target="/ppt/slides/slide4.xml" Id="R99ae5ae670044f14" /><Relationship Type="http://schemas.openxmlformats.org/officeDocument/2006/relationships/slide" Target="/ppt/slides/slide5.xml" Id="Ra2005ffa9c3145e6" /><Relationship Type="http://schemas.openxmlformats.org/officeDocument/2006/relationships/slide" Target="/ppt/slides/slide6.xml" Id="Re04880429a664036" /><Relationship Type="http://schemas.openxmlformats.org/officeDocument/2006/relationships/slide" Target="/ppt/slides/slide7.xml" Id="R21bd3e9232be45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a39447d7224a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1d87f524446fa" /><Relationship Type="http://schemas.openxmlformats.org/officeDocument/2006/relationships/theme" Target="/ppt/slideMasters/theme/theme1.xml" Id="R1d1c6aa561654f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01d87f524446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0bc1b1dd649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ac623eabc47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75281b0bb48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eb72131da4a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6c6bf2cb745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6ebdeadbc41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ca43e3f774e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CHOICE SKAGERAK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SKAGERAK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SKAGERAK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SKAGERAK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SKAGERAK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SKAGERAK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1 141 697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1 176 120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SKAGERAK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HOTELS &amp; RESORTS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SKAGERAK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 Stangs gate 22-24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13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982 405 467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SKAGERAK AS</a:t>
            </a:r>
          </a:p>
        </p:txBody>
      </p:sp>
    </p:spTree>
  </p:cSld>
  <p:clrMapOvr>
    <a:masterClrMapping xmlns:a="http://schemas.openxmlformats.org/drawingml/2006/main"/>
  </p:clrMapOvr>
</p:sld>
</file>