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d4c2276da840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c0150da98c4bee"/>
  </p:sldMasterIdLst>
  <p:sldIdLst>
    <p:sldId xmlns:r="http://schemas.openxmlformats.org/officeDocument/2006/relationships" id="256" r:id="R8621186ceac84d3b"/>
    <p:sldId xmlns:r="http://schemas.openxmlformats.org/officeDocument/2006/relationships" id="257" r:id="Rb2c7e2f902c44712"/>
    <p:sldId xmlns:r="http://schemas.openxmlformats.org/officeDocument/2006/relationships" id="258" r:id="R91126979b8a34292"/>
    <p:sldId xmlns:r="http://schemas.openxmlformats.org/officeDocument/2006/relationships" id="259" r:id="R808a25cbf7bc41a3"/>
    <p:sldId xmlns:r="http://schemas.openxmlformats.org/officeDocument/2006/relationships" id="260" r:id="R08a98c8d91714f62"/>
    <p:sldId xmlns:r="http://schemas.openxmlformats.org/officeDocument/2006/relationships" id="261" r:id="R84f88b560a954757"/>
    <p:sldId xmlns:r="http://schemas.openxmlformats.org/officeDocument/2006/relationships" id="262" r:id="Rb63461a4accb4f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c0150da98c4bee" /><Relationship Type="http://schemas.openxmlformats.org/officeDocument/2006/relationships/slide" Target="/ppt/slides/slide1.xml" Id="R8621186ceac84d3b" /><Relationship Type="http://schemas.openxmlformats.org/officeDocument/2006/relationships/slide" Target="/ppt/slides/slide2.xml" Id="Rb2c7e2f902c44712" /><Relationship Type="http://schemas.openxmlformats.org/officeDocument/2006/relationships/slide" Target="/ppt/slides/slide3.xml" Id="R91126979b8a34292" /><Relationship Type="http://schemas.openxmlformats.org/officeDocument/2006/relationships/slide" Target="/ppt/slides/slide4.xml" Id="R808a25cbf7bc41a3" /><Relationship Type="http://schemas.openxmlformats.org/officeDocument/2006/relationships/slide" Target="/ppt/slides/slide5.xml" Id="R08a98c8d91714f62" /><Relationship Type="http://schemas.openxmlformats.org/officeDocument/2006/relationships/slide" Target="/ppt/slides/slide6.xml" Id="R84f88b560a954757" /><Relationship Type="http://schemas.openxmlformats.org/officeDocument/2006/relationships/slide" Target="/ppt/slides/slide7.xml" Id="Rb63461a4accb4f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1519e5afad44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96470daa14444" /><Relationship Type="http://schemas.openxmlformats.org/officeDocument/2006/relationships/theme" Target="/ppt/slideMasters/theme/theme1.xml" Id="R6df6d853a0de49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c96470daa144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090929ebc47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a26d932894d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a457331124e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3e6f6ae4343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ba63b1c0a40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497cf90e54d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96d1ed78243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R-NR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R-NR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639 692 405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74 472 315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73 349 307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30 445 206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193 924 016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IVAR NERENG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MAGNUS LØVAAS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ARNFINN OSVIK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TRONSTAD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EYSTEIN OLAV HJELME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GOLIN STRØM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Salemsvegen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firmapost@rsmnorge.no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www.rsmnorge.no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982 316 588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