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880f0a1b344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c7dbe956a4f54"/>
  </p:sldMasterIdLst>
  <p:sldIdLst>
    <p:sldId xmlns:r="http://schemas.openxmlformats.org/officeDocument/2006/relationships" id="256" r:id="Rdbd98401673a443b"/>
    <p:sldId xmlns:r="http://schemas.openxmlformats.org/officeDocument/2006/relationships" id="257" r:id="R99165aa7c07f4228"/>
    <p:sldId xmlns:r="http://schemas.openxmlformats.org/officeDocument/2006/relationships" id="258" r:id="Ra13b5f0709c74141"/>
    <p:sldId xmlns:r="http://schemas.openxmlformats.org/officeDocument/2006/relationships" id="259" r:id="Rb3791a22203b4936"/>
    <p:sldId xmlns:r="http://schemas.openxmlformats.org/officeDocument/2006/relationships" id="260" r:id="Rf5acc632e2e94501"/>
    <p:sldId xmlns:r="http://schemas.openxmlformats.org/officeDocument/2006/relationships" id="261" r:id="Rb95b5e136fe64317"/>
    <p:sldId xmlns:r="http://schemas.openxmlformats.org/officeDocument/2006/relationships" id="262" r:id="R5272c89d6f1146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c7dbe956a4f54" /><Relationship Type="http://schemas.openxmlformats.org/officeDocument/2006/relationships/slide" Target="/ppt/slides/slide1.xml" Id="Rdbd98401673a443b" /><Relationship Type="http://schemas.openxmlformats.org/officeDocument/2006/relationships/slide" Target="/ppt/slides/slide2.xml" Id="R99165aa7c07f4228" /><Relationship Type="http://schemas.openxmlformats.org/officeDocument/2006/relationships/slide" Target="/ppt/slides/slide3.xml" Id="Ra13b5f0709c74141" /><Relationship Type="http://schemas.openxmlformats.org/officeDocument/2006/relationships/slide" Target="/ppt/slides/slide4.xml" Id="Rb3791a22203b4936" /><Relationship Type="http://schemas.openxmlformats.org/officeDocument/2006/relationships/slide" Target="/ppt/slides/slide5.xml" Id="Rf5acc632e2e94501" /><Relationship Type="http://schemas.openxmlformats.org/officeDocument/2006/relationships/slide" Target="/ppt/slides/slide6.xml" Id="Rb95b5e136fe64317" /><Relationship Type="http://schemas.openxmlformats.org/officeDocument/2006/relationships/slide" Target="/ppt/slides/slide7.xml" Id="R5272c89d6f1146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32113ba59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026d3b0134164" /><Relationship Type="http://schemas.openxmlformats.org/officeDocument/2006/relationships/theme" Target="/ppt/slideMasters/theme/theme1.xml" Id="R8a7266d9425a4c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9026d3b01341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481f366cc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16feb18ed46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25c1daee74a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64fc3a42b4d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57d24dda3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2d89a25fc4a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4818a051f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BORREVEIEN SUPERMARKED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BORREVEIEN SUPERMARKED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BORREVEIEN SUPERMARKED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BORREVEIEN SUPERMARKED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BORREVEIEN SUPERMARKED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BORREVEIEN SUPERMARKED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86 987 067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−2 078 344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−1 867 248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5 674 278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33 111 141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BORREVEIEN SUPERMARKED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JUDY-ELIN HORNSNES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JUDY-ELIN HORNSNES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BORREVEIEN SUPERMARKED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Borreveien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08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982 296 471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BORREVEIEN SUPERMARKED AS</a:t>
            </a:r>
          </a:p>
        </p:txBody>
      </p:sp>
    </p:spTree>
  </p:cSld>
  <p:clrMapOvr>
    <a:masterClrMapping xmlns:a="http://schemas.openxmlformats.org/drawingml/2006/main"/>
  </p:clrMapOvr>
</p:sld>
</file>