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d6862c0dd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59fb7ddad4fbb"/>
  </p:sldMasterIdLst>
  <p:sldIdLst>
    <p:sldId xmlns:r="http://schemas.openxmlformats.org/officeDocument/2006/relationships" id="256" r:id="Reec92afad18148aa"/>
    <p:sldId xmlns:r="http://schemas.openxmlformats.org/officeDocument/2006/relationships" id="257" r:id="R36485b334d8c48ea"/>
    <p:sldId xmlns:r="http://schemas.openxmlformats.org/officeDocument/2006/relationships" id="258" r:id="Re5e71b5577f04b5c"/>
    <p:sldId xmlns:r="http://schemas.openxmlformats.org/officeDocument/2006/relationships" id="259" r:id="R1e5d67ee802349b2"/>
    <p:sldId xmlns:r="http://schemas.openxmlformats.org/officeDocument/2006/relationships" id="260" r:id="R3912b3b28f55469e"/>
    <p:sldId xmlns:r="http://schemas.openxmlformats.org/officeDocument/2006/relationships" id="261" r:id="R416bcddc31754052"/>
    <p:sldId xmlns:r="http://schemas.openxmlformats.org/officeDocument/2006/relationships" id="262" r:id="R6c502098c0b3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59fb7ddad4fbb" /><Relationship Type="http://schemas.openxmlformats.org/officeDocument/2006/relationships/slide" Target="/ppt/slides/slide1.xml" Id="Reec92afad18148aa" /><Relationship Type="http://schemas.openxmlformats.org/officeDocument/2006/relationships/slide" Target="/ppt/slides/slide2.xml" Id="R36485b334d8c48ea" /><Relationship Type="http://schemas.openxmlformats.org/officeDocument/2006/relationships/slide" Target="/ppt/slides/slide3.xml" Id="Re5e71b5577f04b5c" /><Relationship Type="http://schemas.openxmlformats.org/officeDocument/2006/relationships/slide" Target="/ppt/slides/slide4.xml" Id="R1e5d67ee802349b2" /><Relationship Type="http://schemas.openxmlformats.org/officeDocument/2006/relationships/slide" Target="/ppt/slides/slide5.xml" Id="R3912b3b28f55469e" /><Relationship Type="http://schemas.openxmlformats.org/officeDocument/2006/relationships/slide" Target="/ppt/slides/slide6.xml" Id="R416bcddc31754052" /><Relationship Type="http://schemas.openxmlformats.org/officeDocument/2006/relationships/slide" Target="/ppt/slides/slide7.xml" Id="R6c502098c0b3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eeadef174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bc2c68204976" /><Relationship Type="http://schemas.openxmlformats.org/officeDocument/2006/relationships/theme" Target="/ppt/slideMasters/theme/theme1.xml" Id="Rb1285dc508f8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fbc2c6820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15ef27d7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c4ea168b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2aea5868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4d1ed7cb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99b2599dd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4872a0094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24fab215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15 524 690 000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982 254 604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