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3b911a07b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6f958d5fd4966"/>
  </p:sldMasterIdLst>
  <p:sldIdLst>
    <p:sldId xmlns:r="http://schemas.openxmlformats.org/officeDocument/2006/relationships" id="256" r:id="Rf49193563b1942ad"/>
    <p:sldId xmlns:r="http://schemas.openxmlformats.org/officeDocument/2006/relationships" id="257" r:id="Rc51d8bdbf51c436d"/>
    <p:sldId xmlns:r="http://schemas.openxmlformats.org/officeDocument/2006/relationships" id="258" r:id="R9f69a6db3ecd47a5"/>
    <p:sldId xmlns:r="http://schemas.openxmlformats.org/officeDocument/2006/relationships" id="259" r:id="R4d62365c59904501"/>
    <p:sldId xmlns:r="http://schemas.openxmlformats.org/officeDocument/2006/relationships" id="260" r:id="Rbcde805985024d9e"/>
    <p:sldId xmlns:r="http://schemas.openxmlformats.org/officeDocument/2006/relationships" id="261" r:id="R577cc989a1ba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6f958d5fd4966" /><Relationship Type="http://schemas.openxmlformats.org/officeDocument/2006/relationships/slide" Target="/ppt/slides/slide1.xml" Id="Rf49193563b1942ad" /><Relationship Type="http://schemas.openxmlformats.org/officeDocument/2006/relationships/slide" Target="/ppt/slides/slide2.xml" Id="Rc51d8bdbf51c436d" /><Relationship Type="http://schemas.openxmlformats.org/officeDocument/2006/relationships/slide" Target="/ppt/slides/slide3.xml" Id="R9f69a6db3ecd47a5" /><Relationship Type="http://schemas.openxmlformats.org/officeDocument/2006/relationships/slide" Target="/ppt/slides/slide4.xml" Id="R4d62365c59904501" /><Relationship Type="http://schemas.openxmlformats.org/officeDocument/2006/relationships/slide" Target="/ppt/slides/slide5.xml" Id="Rbcde805985024d9e" /><Relationship Type="http://schemas.openxmlformats.org/officeDocument/2006/relationships/slide" Target="/ppt/slides/slide6.xml" Id="R577cc989a1ba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b10d4690a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4b6b0c5a5482d" /><Relationship Type="http://schemas.openxmlformats.org/officeDocument/2006/relationships/theme" Target="/ppt/slideMasters/theme/theme1.xml" Id="Rba453d53e93a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4b6b0c5a5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42a5f5b34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2db710b5c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b11246e6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a16cc44e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02c29c83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384d410c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