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3a857a4b5d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4e07a448d448e"/>
  </p:sldMasterIdLst>
  <p:sldIdLst>
    <p:sldId xmlns:r="http://schemas.openxmlformats.org/officeDocument/2006/relationships" id="256" r:id="Rc0eb88ca6c934dd1"/>
    <p:sldId xmlns:r="http://schemas.openxmlformats.org/officeDocument/2006/relationships" id="257" r:id="R89f4e1002ad14914"/>
    <p:sldId xmlns:r="http://schemas.openxmlformats.org/officeDocument/2006/relationships" id="258" r:id="Rd71c20fc51e64a26"/>
    <p:sldId xmlns:r="http://schemas.openxmlformats.org/officeDocument/2006/relationships" id="259" r:id="R785be2e0e7e44eb4"/>
    <p:sldId xmlns:r="http://schemas.openxmlformats.org/officeDocument/2006/relationships" id="260" r:id="Rbe80204a2494464b"/>
    <p:sldId xmlns:r="http://schemas.openxmlformats.org/officeDocument/2006/relationships" id="261" r:id="Rc6b005ae3e454a4d"/>
    <p:sldId xmlns:r="http://schemas.openxmlformats.org/officeDocument/2006/relationships" id="262" r:id="R6ba4628b6ec6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4e07a448d448e" /><Relationship Type="http://schemas.openxmlformats.org/officeDocument/2006/relationships/slide" Target="/ppt/slides/slide1.xml" Id="Rc0eb88ca6c934dd1" /><Relationship Type="http://schemas.openxmlformats.org/officeDocument/2006/relationships/slide" Target="/ppt/slides/slide2.xml" Id="R89f4e1002ad14914" /><Relationship Type="http://schemas.openxmlformats.org/officeDocument/2006/relationships/slide" Target="/ppt/slides/slide3.xml" Id="Rd71c20fc51e64a26" /><Relationship Type="http://schemas.openxmlformats.org/officeDocument/2006/relationships/slide" Target="/ppt/slides/slide4.xml" Id="R785be2e0e7e44eb4" /><Relationship Type="http://schemas.openxmlformats.org/officeDocument/2006/relationships/slide" Target="/ppt/slides/slide5.xml" Id="Rbe80204a2494464b" /><Relationship Type="http://schemas.openxmlformats.org/officeDocument/2006/relationships/slide" Target="/ppt/slides/slide6.xml" Id="Rc6b005ae3e454a4d" /><Relationship Type="http://schemas.openxmlformats.org/officeDocument/2006/relationships/slide" Target="/ppt/slides/slide7.xml" Id="R6ba4628b6ec6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d6a0022de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9886e8a394d6b" /><Relationship Type="http://schemas.openxmlformats.org/officeDocument/2006/relationships/theme" Target="/ppt/slideMasters/theme/theme1.xml" Id="R382b164b828d46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9886e8a39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af2caeb48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69a938b9c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c6b963111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98320d89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7ce6b056b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086d4d7647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976a0c783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