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344c9150934b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9d56ff9a1a4b0d"/>
  </p:sldMasterIdLst>
  <p:sldIdLst>
    <p:sldId xmlns:r="http://schemas.openxmlformats.org/officeDocument/2006/relationships" id="256" r:id="R8f3273c2974c4be6"/>
    <p:sldId xmlns:r="http://schemas.openxmlformats.org/officeDocument/2006/relationships" id="257" r:id="R56e4a01b08ee4a7d"/>
    <p:sldId xmlns:r="http://schemas.openxmlformats.org/officeDocument/2006/relationships" id="258" r:id="R90c7f65320974d60"/>
    <p:sldId xmlns:r="http://schemas.openxmlformats.org/officeDocument/2006/relationships" id="259" r:id="R959da8c3cfbe4d13"/>
    <p:sldId xmlns:r="http://schemas.openxmlformats.org/officeDocument/2006/relationships" id="260" r:id="Rb32ca469f7fb432c"/>
    <p:sldId xmlns:r="http://schemas.openxmlformats.org/officeDocument/2006/relationships" id="261" r:id="Ra31b4a9e6c9341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d56ff9a1a4b0d" /><Relationship Type="http://schemas.openxmlformats.org/officeDocument/2006/relationships/slide" Target="/ppt/slides/slide1.xml" Id="R8f3273c2974c4be6" /><Relationship Type="http://schemas.openxmlformats.org/officeDocument/2006/relationships/slide" Target="/ppt/slides/slide2.xml" Id="R56e4a01b08ee4a7d" /><Relationship Type="http://schemas.openxmlformats.org/officeDocument/2006/relationships/slide" Target="/ppt/slides/slide3.xml" Id="R90c7f65320974d60" /><Relationship Type="http://schemas.openxmlformats.org/officeDocument/2006/relationships/slide" Target="/ppt/slides/slide4.xml" Id="R959da8c3cfbe4d13" /><Relationship Type="http://schemas.openxmlformats.org/officeDocument/2006/relationships/slide" Target="/ppt/slides/slide5.xml" Id="Rb32ca469f7fb432c" /><Relationship Type="http://schemas.openxmlformats.org/officeDocument/2006/relationships/slide" Target="/ppt/slides/slide6.xml" Id="Ra31b4a9e6c9341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f339c081f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57363ebdb4c27" /><Relationship Type="http://schemas.openxmlformats.org/officeDocument/2006/relationships/theme" Target="/ppt/slideMasters/theme/theme1.xml" Id="R7fd4a2f4b4114a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657363ebdb4c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96af20c8f46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3c18d45ed4d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1a8da1a4f46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db140b8f049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bc6f8ad7b4b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ab3949bd94d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