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07ac140198425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d0744d76bf4cbf"/>
  </p:sldMasterIdLst>
  <p:sldIdLst>
    <p:sldId xmlns:r="http://schemas.openxmlformats.org/officeDocument/2006/relationships" id="256" r:id="R5eff18f41f5646b7"/>
    <p:sldId xmlns:r="http://schemas.openxmlformats.org/officeDocument/2006/relationships" id="257" r:id="R18e85592cf754b04"/>
    <p:sldId xmlns:r="http://schemas.openxmlformats.org/officeDocument/2006/relationships" id="258" r:id="R9b0990d653754a8a"/>
    <p:sldId xmlns:r="http://schemas.openxmlformats.org/officeDocument/2006/relationships" id="259" r:id="Ra69433b778eb4a3d"/>
    <p:sldId xmlns:r="http://schemas.openxmlformats.org/officeDocument/2006/relationships" id="260" r:id="R9438261401944dc7"/>
    <p:sldId xmlns:r="http://schemas.openxmlformats.org/officeDocument/2006/relationships" id="261" r:id="Rf1b71ad2ce0447b5"/>
    <p:sldId xmlns:r="http://schemas.openxmlformats.org/officeDocument/2006/relationships" id="262" r:id="R51550145c4cb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d0744d76bf4cbf" /><Relationship Type="http://schemas.openxmlformats.org/officeDocument/2006/relationships/slide" Target="/ppt/slides/slide1.xml" Id="R5eff18f41f5646b7" /><Relationship Type="http://schemas.openxmlformats.org/officeDocument/2006/relationships/slide" Target="/ppt/slides/slide2.xml" Id="R18e85592cf754b04" /><Relationship Type="http://schemas.openxmlformats.org/officeDocument/2006/relationships/slide" Target="/ppt/slides/slide3.xml" Id="R9b0990d653754a8a" /><Relationship Type="http://schemas.openxmlformats.org/officeDocument/2006/relationships/slide" Target="/ppt/slides/slide4.xml" Id="Ra69433b778eb4a3d" /><Relationship Type="http://schemas.openxmlformats.org/officeDocument/2006/relationships/slide" Target="/ppt/slides/slide5.xml" Id="R9438261401944dc7" /><Relationship Type="http://schemas.openxmlformats.org/officeDocument/2006/relationships/slide" Target="/ppt/slides/slide6.xml" Id="Rf1b71ad2ce0447b5" /><Relationship Type="http://schemas.openxmlformats.org/officeDocument/2006/relationships/slide" Target="/ppt/slides/slide7.xml" Id="R51550145c4cb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3748b6d38f4a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a62e4a5a24485" /><Relationship Type="http://schemas.openxmlformats.org/officeDocument/2006/relationships/theme" Target="/ppt/slideMasters/theme/theme1.xml" Id="R40cb78da06ca4e5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7a62e4a5a244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fd6e05ec446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22c976d8947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25ad3c4cc4b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a602e5d0e4a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71f77efa544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f905826eb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fdb90a957b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MEYER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−279 467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5 561 477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43 304 200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61 820 924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HOLDING AS  –  91,8 %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47 77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982 181 828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MEYER AS</a:t>
            </a:r>
          </a:p>
        </p:txBody>
      </p:sp>
    </p:spTree>
  </p:cSld>
  <p:clrMapOvr>
    <a:masterClrMapping xmlns:a="http://schemas.openxmlformats.org/drawingml/2006/main"/>
  </p:clrMapOvr>
</p:sld>
</file>