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f6025ade98047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9c8f3ff75154746"/>
  </p:sldMasterIdLst>
  <p:sldIdLst>
    <p:sldId xmlns:r="http://schemas.openxmlformats.org/officeDocument/2006/relationships" id="256" r:id="Rf9d16fe10e0e4176"/>
    <p:sldId xmlns:r="http://schemas.openxmlformats.org/officeDocument/2006/relationships" id="257" r:id="R7ed2716abfbc4965"/>
    <p:sldId xmlns:r="http://schemas.openxmlformats.org/officeDocument/2006/relationships" id="258" r:id="R98c1c74a62bd4220"/>
    <p:sldId xmlns:r="http://schemas.openxmlformats.org/officeDocument/2006/relationships" id="259" r:id="R3e39ed11ab0d4624"/>
    <p:sldId xmlns:r="http://schemas.openxmlformats.org/officeDocument/2006/relationships" id="260" r:id="Rfb00d767bc2f4bca"/>
    <p:sldId xmlns:r="http://schemas.openxmlformats.org/officeDocument/2006/relationships" id="261" r:id="R5e38f973634d4565"/>
    <p:sldId xmlns:r="http://schemas.openxmlformats.org/officeDocument/2006/relationships" id="262" r:id="Re7dc4392db004c8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c8f3ff75154746" /><Relationship Type="http://schemas.openxmlformats.org/officeDocument/2006/relationships/slide" Target="/ppt/slides/slide1.xml" Id="Rf9d16fe10e0e4176" /><Relationship Type="http://schemas.openxmlformats.org/officeDocument/2006/relationships/slide" Target="/ppt/slides/slide2.xml" Id="R7ed2716abfbc4965" /><Relationship Type="http://schemas.openxmlformats.org/officeDocument/2006/relationships/slide" Target="/ppt/slides/slide3.xml" Id="R98c1c74a62bd4220" /><Relationship Type="http://schemas.openxmlformats.org/officeDocument/2006/relationships/slide" Target="/ppt/slides/slide4.xml" Id="R3e39ed11ab0d4624" /><Relationship Type="http://schemas.openxmlformats.org/officeDocument/2006/relationships/slide" Target="/ppt/slides/slide5.xml" Id="Rfb00d767bc2f4bca" /><Relationship Type="http://schemas.openxmlformats.org/officeDocument/2006/relationships/slide" Target="/ppt/slides/slide6.xml" Id="R5e38f973634d4565" /><Relationship Type="http://schemas.openxmlformats.org/officeDocument/2006/relationships/slide" Target="/ppt/slides/slide7.xml" Id="Re7dc4392db004c8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401f50d44d4e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144aa858164f34" /><Relationship Type="http://schemas.openxmlformats.org/officeDocument/2006/relationships/theme" Target="/ppt/slideMasters/theme/theme1.xml" Id="R405790ede8504c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144aa858164f3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834a2e67cd48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1a33b0998d4f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53427de633429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7132a72b8e453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2b51c6a37042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a4a74d57b8476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49aee6dd624c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MIDDELBOE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MIDDELBOE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MIDDELBOE AS ble etablert [år] og holder til i Båtsfjord.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MIDDELBOE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MIDDELBOE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MIDDELBOE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−309 524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−4 279 391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69 679 258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117 739 740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MIDDELBOE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EDVARD HJORT IVERSEN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MIDDELBOE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Nordskogvegen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9990 Båtsfjord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41 42 23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edvard_iversen@yahoo.com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982 165 784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MIDDELBOE AS</a:t>
            </a:r>
          </a:p>
        </p:txBody>
      </p:sp>
    </p:spTree>
  </p:cSld>
  <p:clrMapOvr>
    <a:masterClrMapping xmlns:a="http://schemas.openxmlformats.org/drawingml/2006/main"/>
  </p:clrMapOvr>
</p:sld>
</file>