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34048bc5cde432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8237bf056ec452f"/>
  </p:sldMasterIdLst>
  <p:sldIdLst>
    <p:sldId xmlns:r="http://schemas.openxmlformats.org/officeDocument/2006/relationships" id="256" r:id="Rb7e40afdaa594dbf"/>
    <p:sldId xmlns:r="http://schemas.openxmlformats.org/officeDocument/2006/relationships" id="257" r:id="R7c3401b6b1514048"/>
    <p:sldId xmlns:r="http://schemas.openxmlformats.org/officeDocument/2006/relationships" id="258" r:id="Rd35c1b821db54755"/>
    <p:sldId xmlns:r="http://schemas.openxmlformats.org/officeDocument/2006/relationships" id="259" r:id="R9410c8895021463c"/>
    <p:sldId xmlns:r="http://schemas.openxmlformats.org/officeDocument/2006/relationships" id="260" r:id="R73a709acdbfd450c"/>
    <p:sldId xmlns:r="http://schemas.openxmlformats.org/officeDocument/2006/relationships" id="261" r:id="Rb9379a41ce9d44b9"/>
    <p:sldId xmlns:r="http://schemas.openxmlformats.org/officeDocument/2006/relationships" id="262" r:id="Ra6f70ed848c1462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8237bf056ec452f" /><Relationship Type="http://schemas.openxmlformats.org/officeDocument/2006/relationships/slide" Target="/ppt/slides/slide1.xml" Id="Rb7e40afdaa594dbf" /><Relationship Type="http://schemas.openxmlformats.org/officeDocument/2006/relationships/slide" Target="/ppt/slides/slide2.xml" Id="R7c3401b6b1514048" /><Relationship Type="http://schemas.openxmlformats.org/officeDocument/2006/relationships/slide" Target="/ppt/slides/slide3.xml" Id="Rd35c1b821db54755" /><Relationship Type="http://schemas.openxmlformats.org/officeDocument/2006/relationships/slide" Target="/ppt/slides/slide4.xml" Id="R9410c8895021463c" /><Relationship Type="http://schemas.openxmlformats.org/officeDocument/2006/relationships/slide" Target="/ppt/slides/slide5.xml" Id="R73a709acdbfd450c" /><Relationship Type="http://schemas.openxmlformats.org/officeDocument/2006/relationships/slide" Target="/ppt/slides/slide6.xml" Id="Rb9379a41ce9d44b9" /><Relationship Type="http://schemas.openxmlformats.org/officeDocument/2006/relationships/slide" Target="/ppt/slides/slide7.xml" Id="Ra6f70ed848c1462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b2ff37a0eef4d2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735ac2ef744857" /><Relationship Type="http://schemas.openxmlformats.org/officeDocument/2006/relationships/theme" Target="/ppt/slideMasters/theme/theme1.xml" Id="R3782ef1bb1a442b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8735ac2ef74485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37fa76d7de464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8f035725e8453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a267a66c8b441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af613e16ca4eb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869cb382b84ad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6adc0e5fb94e8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2670f6cdb64bf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GLASTAD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GLASTAD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GLASTAD EIENDOM AS ble etablert [år] og holder til i Farsund.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GLASTAD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GLASTAD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GLASTAD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3 119 134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−16 882 269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19 677 394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1 984 340 979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3 347 288 080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GLASTAD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GLASTAD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GLASTAD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Gåseholmen Brygge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4550 Farsund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982 147 417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GLASTAD EIENDOM AS</a:t>
            </a:r>
          </a:p>
        </p:txBody>
      </p:sp>
    </p:spTree>
  </p:cSld>
  <p:clrMapOvr>
    <a:masterClrMapping xmlns:a="http://schemas.openxmlformats.org/drawingml/2006/main"/>
  </p:clrMapOvr>
</p:sld>
</file>