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72427c04ba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c6b2d52fa64e06"/>
  </p:sldMasterIdLst>
  <p:sldIdLst>
    <p:sldId xmlns:r="http://schemas.openxmlformats.org/officeDocument/2006/relationships" id="256" r:id="R53706a18a84b4dfb"/>
    <p:sldId xmlns:r="http://schemas.openxmlformats.org/officeDocument/2006/relationships" id="257" r:id="R966ee655bafb4528"/>
    <p:sldId xmlns:r="http://schemas.openxmlformats.org/officeDocument/2006/relationships" id="258" r:id="R3ca9556ba25f49fd"/>
    <p:sldId xmlns:r="http://schemas.openxmlformats.org/officeDocument/2006/relationships" id="259" r:id="Rc94f53d28f614ca0"/>
    <p:sldId xmlns:r="http://schemas.openxmlformats.org/officeDocument/2006/relationships" id="260" r:id="Rb2d0272eb2d84895"/>
    <p:sldId xmlns:r="http://schemas.openxmlformats.org/officeDocument/2006/relationships" id="261" r:id="R43105fd6e8bf45f8"/>
    <p:sldId xmlns:r="http://schemas.openxmlformats.org/officeDocument/2006/relationships" id="262" r:id="R801c2592d35c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6b2d52fa64e06" /><Relationship Type="http://schemas.openxmlformats.org/officeDocument/2006/relationships/slide" Target="/ppt/slides/slide1.xml" Id="R53706a18a84b4dfb" /><Relationship Type="http://schemas.openxmlformats.org/officeDocument/2006/relationships/slide" Target="/ppt/slides/slide2.xml" Id="R966ee655bafb4528" /><Relationship Type="http://schemas.openxmlformats.org/officeDocument/2006/relationships/slide" Target="/ppt/slides/slide3.xml" Id="R3ca9556ba25f49fd" /><Relationship Type="http://schemas.openxmlformats.org/officeDocument/2006/relationships/slide" Target="/ppt/slides/slide4.xml" Id="Rc94f53d28f614ca0" /><Relationship Type="http://schemas.openxmlformats.org/officeDocument/2006/relationships/slide" Target="/ppt/slides/slide5.xml" Id="Rb2d0272eb2d84895" /><Relationship Type="http://schemas.openxmlformats.org/officeDocument/2006/relationships/slide" Target="/ppt/slides/slide6.xml" Id="R43105fd6e8bf45f8" /><Relationship Type="http://schemas.openxmlformats.org/officeDocument/2006/relationships/slide" Target="/ppt/slides/slide7.xml" Id="R801c2592d35c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1da5df78248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74f4b51a4d49" /><Relationship Type="http://schemas.openxmlformats.org/officeDocument/2006/relationships/theme" Target="/ppt/slideMasters/theme/theme1.xml" Id="R0078bcacb6d049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d74f4b51a4d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8e54fadb6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3f9ef4152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84558ce1d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42821033243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7201d1836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635fdc18c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f9c5828bd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GEFA EIENDOM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78 724 955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84 350 482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EDVARD SIGURD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SOLVEIG A 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GURO ELISABET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KJERSTI BEATE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METTE CHRISTIN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TRINE IREN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