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fb9d84fd094f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21840619a94f28"/>
  </p:sldMasterIdLst>
  <p:sldIdLst>
    <p:sldId xmlns:r="http://schemas.openxmlformats.org/officeDocument/2006/relationships" id="256" r:id="Rf4b07258bb4f4c27"/>
    <p:sldId xmlns:r="http://schemas.openxmlformats.org/officeDocument/2006/relationships" id="257" r:id="R433264518579448e"/>
    <p:sldId xmlns:r="http://schemas.openxmlformats.org/officeDocument/2006/relationships" id="258" r:id="Re8554352faa841c9"/>
    <p:sldId xmlns:r="http://schemas.openxmlformats.org/officeDocument/2006/relationships" id="259" r:id="R88b810ad40f4473a"/>
    <p:sldId xmlns:r="http://schemas.openxmlformats.org/officeDocument/2006/relationships" id="260" r:id="Rd54380c7a92a489c"/>
    <p:sldId xmlns:r="http://schemas.openxmlformats.org/officeDocument/2006/relationships" id="261" r:id="R0e0268dfedb74d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1840619a94f28" /><Relationship Type="http://schemas.openxmlformats.org/officeDocument/2006/relationships/slide" Target="/ppt/slides/slide1.xml" Id="Rf4b07258bb4f4c27" /><Relationship Type="http://schemas.openxmlformats.org/officeDocument/2006/relationships/slide" Target="/ppt/slides/slide2.xml" Id="R433264518579448e" /><Relationship Type="http://schemas.openxmlformats.org/officeDocument/2006/relationships/slide" Target="/ppt/slides/slide3.xml" Id="Re8554352faa841c9" /><Relationship Type="http://schemas.openxmlformats.org/officeDocument/2006/relationships/slide" Target="/ppt/slides/slide4.xml" Id="R88b810ad40f4473a" /><Relationship Type="http://schemas.openxmlformats.org/officeDocument/2006/relationships/slide" Target="/ppt/slides/slide5.xml" Id="Rd54380c7a92a489c" /><Relationship Type="http://schemas.openxmlformats.org/officeDocument/2006/relationships/slide" Target="/ppt/slides/slide6.xml" Id="R0e0268dfedb74d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4ad2950da4e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d9c18f25d44b0" /><Relationship Type="http://schemas.openxmlformats.org/officeDocument/2006/relationships/theme" Target="/ppt/slideMasters/theme/theme1.xml" Id="R37d8033aa91344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9d9c18f25d44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08672bd5244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ae4c19d9943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0fba69abf4e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7e48005e043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f851ede994e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1a8cd192748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GEFA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Basale AS, Stakkevollvegen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68 62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982 089 042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