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d3ce87369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a48bff7de4061"/>
  </p:sldMasterIdLst>
  <p:sldIdLst>
    <p:sldId xmlns:r="http://schemas.openxmlformats.org/officeDocument/2006/relationships" id="256" r:id="Rf12623a1eafb4da7"/>
    <p:sldId xmlns:r="http://schemas.openxmlformats.org/officeDocument/2006/relationships" id="257" r:id="R542e5125b572499a"/>
    <p:sldId xmlns:r="http://schemas.openxmlformats.org/officeDocument/2006/relationships" id="258" r:id="Re405b303ab364409"/>
    <p:sldId xmlns:r="http://schemas.openxmlformats.org/officeDocument/2006/relationships" id="259" r:id="Ra3fa483aabc84b00"/>
    <p:sldId xmlns:r="http://schemas.openxmlformats.org/officeDocument/2006/relationships" id="260" r:id="Rb9eae257fd2e45ed"/>
    <p:sldId xmlns:r="http://schemas.openxmlformats.org/officeDocument/2006/relationships" id="261" r:id="R1227ed7cb16745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a48bff7de4061" /><Relationship Type="http://schemas.openxmlformats.org/officeDocument/2006/relationships/slide" Target="/ppt/slides/slide1.xml" Id="Rf12623a1eafb4da7" /><Relationship Type="http://schemas.openxmlformats.org/officeDocument/2006/relationships/slide" Target="/ppt/slides/slide2.xml" Id="R542e5125b572499a" /><Relationship Type="http://schemas.openxmlformats.org/officeDocument/2006/relationships/slide" Target="/ppt/slides/slide3.xml" Id="Re405b303ab364409" /><Relationship Type="http://schemas.openxmlformats.org/officeDocument/2006/relationships/slide" Target="/ppt/slides/slide4.xml" Id="Ra3fa483aabc84b00" /><Relationship Type="http://schemas.openxmlformats.org/officeDocument/2006/relationships/slide" Target="/ppt/slides/slide5.xml" Id="Rb9eae257fd2e45ed" /><Relationship Type="http://schemas.openxmlformats.org/officeDocument/2006/relationships/slide" Target="/ppt/slides/slide6.xml" Id="R1227ed7cb16745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2b20e17da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eb0ffeed4b47" /><Relationship Type="http://schemas.openxmlformats.org/officeDocument/2006/relationships/theme" Target="/ppt/slideMasters/theme/theme1.xml" Id="R3d7b98d77b96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4eb0ffeed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7b1625ed6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214694416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c4a60eeab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b8f6d5b0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ada49e00a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65c42026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