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cf1d38e90f42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559c9de6674c36"/>
  </p:sldMasterIdLst>
  <p:sldIdLst>
    <p:sldId xmlns:r="http://schemas.openxmlformats.org/officeDocument/2006/relationships" id="256" r:id="R8549a269e1f446c1"/>
    <p:sldId xmlns:r="http://schemas.openxmlformats.org/officeDocument/2006/relationships" id="257" r:id="R3300f70166d94f2b"/>
    <p:sldId xmlns:r="http://schemas.openxmlformats.org/officeDocument/2006/relationships" id="258" r:id="Rf827a2de330a425e"/>
    <p:sldId xmlns:r="http://schemas.openxmlformats.org/officeDocument/2006/relationships" id="259" r:id="Rb1cc5afb03c14567"/>
    <p:sldId xmlns:r="http://schemas.openxmlformats.org/officeDocument/2006/relationships" id="260" r:id="R981d44bd23f443ad"/>
    <p:sldId xmlns:r="http://schemas.openxmlformats.org/officeDocument/2006/relationships" id="261" r:id="R7cd5373480514370"/>
    <p:sldId xmlns:r="http://schemas.openxmlformats.org/officeDocument/2006/relationships" id="262" r:id="R44a0d2a4114842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59c9de6674c36" /><Relationship Type="http://schemas.openxmlformats.org/officeDocument/2006/relationships/slide" Target="/ppt/slides/slide1.xml" Id="R8549a269e1f446c1" /><Relationship Type="http://schemas.openxmlformats.org/officeDocument/2006/relationships/slide" Target="/ppt/slides/slide2.xml" Id="R3300f70166d94f2b" /><Relationship Type="http://schemas.openxmlformats.org/officeDocument/2006/relationships/slide" Target="/ppt/slides/slide3.xml" Id="Rf827a2de330a425e" /><Relationship Type="http://schemas.openxmlformats.org/officeDocument/2006/relationships/slide" Target="/ppt/slides/slide4.xml" Id="Rb1cc5afb03c14567" /><Relationship Type="http://schemas.openxmlformats.org/officeDocument/2006/relationships/slide" Target="/ppt/slides/slide5.xml" Id="R981d44bd23f443ad" /><Relationship Type="http://schemas.openxmlformats.org/officeDocument/2006/relationships/slide" Target="/ppt/slides/slide6.xml" Id="R7cd5373480514370" /><Relationship Type="http://schemas.openxmlformats.org/officeDocument/2006/relationships/slide" Target="/ppt/slides/slide7.xml" Id="R44a0d2a4114842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3d4605067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4fab667794dc7" /><Relationship Type="http://schemas.openxmlformats.org/officeDocument/2006/relationships/theme" Target="/ppt/slideMasters/theme/theme1.xml" Id="R6149e57504f64c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b4fab667794d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ad16665b8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7ba4670be47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a996db92d44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ef9abc2f447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c130b504745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f0f5585cd46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0a098a7f0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1 275 416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1 089 668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RIGAR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PETERSEN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Petersen, 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post@revisjonvoss.no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982 067 324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