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aab49041245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fdd33ca5194689"/>
  </p:sldMasterIdLst>
  <p:sldIdLst>
    <p:sldId xmlns:r="http://schemas.openxmlformats.org/officeDocument/2006/relationships" id="256" r:id="R7cb5fda6fe364690"/>
    <p:sldId xmlns:r="http://schemas.openxmlformats.org/officeDocument/2006/relationships" id="257" r:id="Rced1365f62294949"/>
    <p:sldId xmlns:r="http://schemas.openxmlformats.org/officeDocument/2006/relationships" id="258" r:id="R9fb8174be4344c22"/>
    <p:sldId xmlns:r="http://schemas.openxmlformats.org/officeDocument/2006/relationships" id="259" r:id="R3dc3ac7162f54326"/>
    <p:sldId xmlns:r="http://schemas.openxmlformats.org/officeDocument/2006/relationships" id="260" r:id="R7bdd9ef3578247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dd33ca5194689" /><Relationship Type="http://schemas.openxmlformats.org/officeDocument/2006/relationships/slide" Target="/ppt/slides/slide1.xml" Id="R7cb5fda6fe364690" /><Relationship Type="http://schemas.openxmlformats.org/officeDocument/2006/relationships/slide" Target="/ppt/slides/slide2.xml" Id="Rced1365f62294949" /><Relationship Type="http://schemas.openxmlformats.org/officeDocument/2006/relationships/slide" Target="/ppt/slides/slide3.xml" Id="R9fb8174be4344c22" /><Relationship Type="http://schemas.openxmlformats.org/officeDocument/2006/relationships/slide" Target="/ppt/slides/slide4.xml" Id="R3dc3ac7162f54326" /><Relationship Type="http://schemas.openxmlformats.org/officeDocument/2006/relationships/slide" Target="/ppt/slides/slide5.xml" Id="R7bdd9ef3578247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72870c70c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d195327e34abe" /><Relationship Type="http://schemas.openxmlformats.org/officeDocument/2006/relationships/theme" Target="/ppt/slideMasters/theme/theme1.xml" Id="Re4453740768140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4d195327e34a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ce420516640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7cd69866c49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aa894710e4f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3470b54cc47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eb6a925e745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AKTIMED OSLO SENTRUM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