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360cfb373d45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27e4bbb28542db"/>
  </p:sldMasterIdLst>
  <p:sldIdLst>
    <p:sldId xmlns:r="http://schemas.openxmlformats.org/officeDocument/2006/relationships" id="256" r:id="R48744da36cbf4082"/>
    <p:sldId xmlns:r="http://schemas.openxmlformats.org/officeDocument/2006/relationships" id="257" r:id="R5cfc8ca73dfd4337"/>
    <p:sldId xmlns:r="http://schemas.openxmlformats.org/officeDocument/2006/relationships" id="258" r:id="R5e6283e754774cba"/>
    <p:sldId xmlns:r="http://schemas.openxmlformats.org/officeDocument/2006/relationships" id="259" r:id="R5285a847917741b5"/>
    <p:sldId xmlns:r="http://schemas.openxmlformats.org/officeDocument/2006/relationships" id="260" r:id="R83cc35cfcde143fb"/>
    <p:sldId xmlns:r="http://schemas.openxmlformats.org/officeDocument/2006/relationships" id="261" r:id="R6327f866b4ee44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7e4bbb28542db" /><Relationship Type="http://schemas.openxmlformats.org/officeDocument/2006/relationships/slide" Target="/ppt/slides/slide1.xml" Id="R48744da36cbf4082" /><Relationship Type="http://schemas.openxmlformats.org/officeDocument/2006/relationships/slide" Target="/ppt/slides/slide2.xml" Id="R5cfc8ca73dfd4337" /><Relationship Type="http://schemas.openxmlformats.org/officeDocument/2006/relationships/slide" Target="/ppt/slides/slide3.xml" Id="R5e6283e754774cba" /><Relationship Type="http://schemas.openxmlformats.org/officeDocument/2006/relationships/slide" Target="/ppt/slides/slide4.xml" Id="R5285a847917741b5" /><Relationship Type="http://schemas.openxmlformats.org/officeDocument/2006/relationships/slide" Target="/ppt/slides/slide5.xml" Id="R83cc35cfcde143fb" /><Relationship Type="http://schemas.openxmlformats.org/officeDocument/2006/relationships/slide" Target="/ppt/slides/slide6.xml" Id="R6327f866b4ee44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36a4fc793042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8f51ebf334556" /><Relationship Type="http://schemas.openxmlformats.org/officeDocument/2006/relationships/theme" Target="/ppt/slideMasters/theme/theme1.xml" Id="R97150e025d7647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f8f51ebf3345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73948c36746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29822271c41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c6f0d4c5148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76760186e4a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50b3d23614b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c6a71f0d645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